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4" r:id="rId5"/>
    <p:sldMasterId id="2147483691" r:id="rId6"/>
    <p:sldMasterId id="2147483757" r:id="rId7"/>
    <p:sldMasterId id="2147483790" r:id="rId8"/>
    <p:sldMasterId id="2147483798" r:id="rId9"/>
    <p:sldMasterId id="2147483854" r:id="rId10"/>
  </p:sldMasterIdLst>
  <p:notesMasterIdLst>
    <p:notesMasterId r:id="rId22"/>
  </p:notesMasterIdLst>
  <p:sldIdLst>
    <p:sldId id="256" r:id="rId11"/>
    <p:sldId id="2145706648" r:id="rId12"/>
    <p:sldId id="263" r:id="rId13"/>
    <p:sldId id="2145706650" r:id="rId14"/>
    <p:sldId id="2145706651" r:id="rId15"/>
    <p:sldId id="2145706652" r:id="rId16"/>
    <p:sldId id="2145706694" r:id="rId17"/>
    <p:sldId id="2145706695" r:id="rId18"/>
    <p:sldId id="2145706696" r:id="rId19"/>
    <p:sldId id="2145706697" r:id="rId20"/>
    <p:sldId id="2145706698" r:id="rId2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9DA53-51E3-40D1-942D-6B4F3AB37088}" v="14" dt="2023-05-05T11:58:50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kkio Saana" userId="1ab2a2d6-0d22-4696-97ae-bc3edbbbd996" providerId="ADAL" clId="{C0A9DA53-51E3-40D1-942D-6B4F3AB37088}"/>
    <pc:docChg chg="undo custSel addSld delSld modSld sldOrd">
      <pc:chgData name="Pukkio Saana" userId="1ab2a2d6-0d22-4696-97ae-bc3edbbbd996" providerId="ADAL" clId="{C0A9DA53-51E3-40D1-942D-6B4F3AB37088}" dt="2023-05-05T11:59:09.551" v="7581"/>
      <pc:docMkLst>
        <pc:docMk/>
      </pc:docMkLst>
      <pc:sldChg chg="modSp mod">
        <pc:chgData name="Pukkio Saana" userId="1ab2a2d6-0d22-4696-97ae-bc3edbbbd996" providerId="ADAL" clId="{C0A9DA53-51E3-40D1-942D-6B4F3AB37088}" dt="2023-05-05T09:04:20.521" v="340" actId="5793"/>
        <pc:sldMkLst>
          <pc:docMk/>
          <pc:sldMk cId="1094704483" sldId="256"/>
        </pc:sldMkLst>
        <pc:spChg chg="mod">
          <ac:chgData name="Pukkio Saana" userId="1ab2a2d6-0d22-4696-97ae-bc3edbbbd996" providerId="ADAL" clId="{C0A9DA53-51E3-40D1-942D-6B4F3AB37088}" dt="2023-05-05T09:02:19.439" v="108" actId="20577"/>
          <ac:spMkLst>
            <pc:docMk/>
            <pc:sldMk cId="1094704483" sldId="256"/>
            <ac:spMk id="2" creationId="{CA6EC45E-45BD-B9BC-A9B1-A58F131101C5}"/>
          </ac:spMkLst>
        </pc:spChg>
        <pc:spChg chg="mod">
          <ac:chgData name="Pukkio Saana" userId="1ab2a2d6-0d22-4696-97ae-bc3edbbbd996" providerId="ADAL" clId="{C0A9DA53-51E3-40D1-942D-6B4F3AB37088}" dt="2023-05-05T09:04:20.521" v="340" actId="5793"/>
          <ac:spMkLst>
            <pc:docMk/>
            <pc:sldMk cId="1094704483" sldId="256"/>
            <ac:spMk id="3" creationId="{FFA7EDE7-7D4F-C5D0-9981-0EE258E8E447}"/>
          </ac:spMkLst>
        </pc:spChg>
      </pc:sldChg>
      <pc:sldChg chg="new del">
        <pc:chgData name="Pukkio Saana" userId="1ab2a2d6-0d22-4696-97ae-bc3edbbbd996" providerId="ADAL" clId="{C0A9DA53-51E3-40D1-942D-6B4F3AB37088}" dt="2023-05-05T08:58:30.035" v="1" actId="47"/>
        <pc:sldMkLst>
          <pc:docMk/>
          <pc:sldMk cId="1318639858" sldId="257"/>
        </pc:sldMkLst>
      </pc:sldChg>
      <pc:sldChg chg="modSp add mod">
        <pc:chgData name="Pukkio Saana" userId="1ab2a2d6-0d22-4696-97ae-bc3edbbbd996" providerId="ADAL" clId="{C0A9DA53-51E3-40D1-942D-6B4F3AB37088}" dt="2023-05-05T10:47:31.498" v="396" actId="20577"/>
        <pc:sldMkLst>
          <pc:docMk/>
          <pc:sldMk cId="1495146343" sldId="263"/>
        </pc:sldMkLst>
        <pc:spChg chg="mod">
          <ac:chgData name="Pukkio Saana" userId="1ab2a2d6-0d22-4696-97ae-bc3edbbbd996" providerId="ADAL" clId="{C0A9DA53-51E3-40D1-942D-6B4F3AB37088}" dt="2023-05-05T10:47:31.498" v="396" actId="20577"/>
          <ac:spMkLst>
            <pc:docMk/>
            <pc:sldMk cId="1495146343" sldId="263"/>
            <ac:spMk id="3" creationId="{C2786007-9DB2-278E-B587-D67221D27577}"/>
          </ac:spMkLst>
        </pc:spChg>
      </pc:sldChg>
      <pc:sldChg chg="delSp modSp del mod">
        <pc:chgData name="Pukkio Saana" userId="1ab2a2d6-0d22-4696-97ae-bc3edbbbd996" providerId="ADAL" clId="{C0A9DA53-51E3-40D1-942D-6B4F3AB37088}" dt="2023-05-05T10:45:26.248" v="367" actId="113"/>
        <pc:sldMkLst>
          <pc:docMk/>
          <pc:sldMk cId="864551373" sldId="2145706648"/>
        </pc:sldMkLst>
        <pc:spChg chg="del mod">
          <ac:chgData name="Pukkio Saana" userId="1ab2a2d6-0d22-4696-97ae-bc3edbbbd996" providerId="ADAL" clId="{C0A9DA53-51E3-40D1-942D-6B4F3AB37088}" dt="2023-05-05T10:43:55.689" v="342" actId="478"/>
          <ac:spMkLst>
            <pc:docMk/>
            <pc:sldMk cId="864551373" sldId="2145706648"/>
            <ac:spMk id="2" creationId="{0BEA2C1B-4239-8483-5B0B-E4FB32438343}"/>
          </ac:spMkLst>
        </pc:spChg>
        <pc:spChg chg="mod">
          <ac:chgData name="Pukkio Saana" userId="1ab2a2d6-0d22-4696-97ae-bc3edbbbd996" providerId="ADAL" clId="{C0A9DA53-51E3-40D1-942D-6B4F3AB37088}" dt="2023-05-05T10:45:04.954" v="366" actId="20577"/>
          <ac:spMkLst>
            <pc:docMk/>
            <pc:sldMk cId="864551373" sldId="2145706648"/>
            <ac:spMk id="9" creationId="{0B79ED03-3B10-AB35-C95D-6C572D5B8C9E}"/>
          </ac:spMkLst>
        </pc:spChg>
        <pc:spChg chg="mod">
          <ac:chgData name="Pukkio Saana" userId="1ab2a2d6-0d22-4696-97ae-bc3edbbbd996" providerId="ADAL" clId="{C0A9DA53-51E3-40D1-942D-6B4F3AB37088}" dt="2023-05-05T10:45:00.921" v="365" actId="20577"/>
          <ac:spMkLst>
            <pc:docMk/>
            <pc:sldMk cId="864551373" sldId="2145706648"/>
            <ac:spMk id="37" creationId="{47A4058A-9ABB-43E8-9E2A-447083E137D1}"/>
          </ac:spMkLst>
        </pc:spChg>
        <pc:spChg chg="mod">
          <ac:chgData name="Pukkio Saana" userId="1ab2a2d6-0d22-4696-97ae-bc3edbbbd996" providerId="ADAL" clId="{C0A9DA53-51E3-40D1-942D-6B4F3AB37088}" dt="2023-05-05T10:44:46.757" v="364" actId="20577"/>
          <ac:spMkLst>
            <pc:docMk/>
            <pc:sldMk cId="864551373" sldId="2145706648"/>
            <ac:spMk id="46" creationId="{28B9FEED-5AEF-462E-884F-1E56FA7A7D5E}"/>
          </ac:spMkLst>
        </pc:spChg>
        <pc:spChg chg="mod">
          <ac:chgData name="Pukkio Saana" userId="1ab2a2d6-0d22-4696-97ae-bc3edbbbd996" providerId="ADAL" clId="{C0A9DA53-51E3-40D1-942D-6B4F3AB37088}" dt="2023-05-05T10:45:26.248" v="367" actId="113"/>
          <ac:spMkLst>
            <pc:docMk/>
            <pc:sldMk cId="864551373" sldId="2145706648"/>
            <ac:spMk id="59" creationId="{ECC978DA-7747-489A-AC65-B50DC52199D5}"/>
          </ac:spMkLst>
        </pc:spChg>
      </pc:sldChg>
      <pc:sldChg chg="new del">
        <pc:chgData name="Pukkio Saana" userId="1ab2a2d6-0d22-4696-97ae-bc3edbbbd996" providerId="ADAL" clId="{C0A9DA53-51E3-40D1-942D-6B4F3AB37088}" dt="2023-05-05T10:47:16.168" v="370" actId="47"/>
        <pc:sldMkLst>
          <pc:docMk/>
          <pc:sldMk cId="2402917549" sldId="2145706649"/>
        </pc:sldMkLst>
      </pc:sldChg>
      <pc:sldChg chg="modSp new del mod">
        <pc:chgData name="Pukkio Saana" userId="1ab2a2d6-0d22-4696-97ae-bc3edbbbd996" providerId="ADAL" clId="{C0A9DA53-51E3-40D1-942D-6B4F3AB37088}" dt="2023-05-05T10:58:48.801" v="1181" actId="47"/>
        <pc:sldMkLst>
          <pc:docMk/>
          <pc:sldMk cId="3795267255" sldId="2145706649"/>
        </pc:sldMkLst>
        <pc:spChg chg="mod">
          <ac:chgData name="Pukkio Saana" userId="1ab2a2d6-0d22-4696-97ae-bc3edbbbd996" providerId="ADAL" clId="{C0A9DA53-51E3-40D1-942D-6B4F3AB37088}" dt="2023-05-05T10:50:37.774" v="490" actId="1076"/>
          <ac:spMkLst>
            <pc:docMk/>
            <pc:sldMk cId="3795267255" sldId="2145706649"/>
            <ac:spMk id="2" creationId="{FC8013FF-7985-D069-5BDD-78F0DD4B5A35}"/>
          </ac:spMkLst>
        </pc:spChg>
        <pc:spChg chg="mod">
          <ac:chgData name="Pukkio Saana" userId="1ab2a2d6-0d22-4696-97ae-bc3edbbbd996" providerId="ADAL" clId="{C0A9DA53-51E3-40D1-942D-6B4F3AB37088}" dt="2023-05-05T10:55:02.499" v="1104" actId="20577"/>
          <ac:spMkLst>
            <pc:docMk/>
            <pc:sldMk cId="3795267255" sldId="2145706649"/>
            <ac:spMk id="3" creationId="{EEE05E71-9B59-4034-E880-12183A55A4CB}"/>
          </ac:spMkLst>
        </pc:spChg>
      </pc:sldChg>
      <pc:sldChg chg="addSp delSp modSp new del mod">
        <pc:chgData name="Pukkio Saana" userId="1ab2a2d6-0d22-4696-97ae-bc3edbbbd996" providerId="ADAL" clId="{C0A9DA53-51E3-40D1-942D-6B4F3AB37088}" dt="2023-05-05T10:57:34.259" v="1121" actId="680"/>
        <pc:sldMkLst>
          <pc:docMk/>
          <pc:sldMk cId="1200121322" sldId="2145706650"/>
        </pc:sldMkLst>
        <pc:spChg chg="mod">
          <ac:chgData name="Pukkio Saana" userId="1ab2a2d6-0d22-4696-97ae-bc3edbbbd996" providerId="ADAL" clId="{C0A9DA53-51E3-40D1-942D-6B4F3AB37088}" dt="2023-05-05T10:57:33.516" v="1118"/>
          <ac:spMkLst>
            <pc:docMk/>
            <pc:sldMk cId="1200121322" sldId="2145706650"/>
            <ac:spMk id="2" creationId="{35C96DA7-1448-63D0-055F-1077F76541A0}"/>
          </ac:spMkLst>
        </pc:spChg>
        <pc:spChg chg="add del">
          <ac:chgData name="Pukkio Saana" userId="1ab2a2d6-0d22-4696-97ae-bc3edbbbd996" providerId="ADAL" clId="{C0A9DA53-51E3-40D1-942D-6B4F3AB37088}" dt="2023-05-05T10:57:33.735" v="1120" actId="931"/>
          <ac:spMkLst>
            <pc:docMk/>
            <pc:sldMk cId="1200121322" sldId="2145706650"/>
            <ac:spMk id="4" creationId="{879DC75F-7CAB-1DF5-85F8-1FDB51D7B69F}"/>
          </ac:spMkLst>
        </pc:spChg>
        <pc:picChg chg="add del mod">
          <ac:chgData name="Pukkio Saana" userId="1ab2a2d6-0d22-4696-97ae-bc3edbbbd996" providerId="ADAL" clId="{C0A9DA53-51E3-40D1-942D-6B4F3AB37088}" dt="2023-05-05T10:57:33.735" v="1120" actId="931"/>
          <ac:picMkLst>
            <pc:docMk/>
            <pc:sldMk cId="1200121322" sldId="2145706650"/>
            <ac:picMk id="6" creationId="{F4B89ECC-379E-0734-05CB-379386DF28C0}"/>
          </ac:picMkLst>
        </pc:picChg>
      </pc:sldChg>
      <pc:sldChg chg="addSp delSp modSp new mod">
        <pc:chgData name="Pukkio Saana" userId="1ab2a2d6-0d22-4696-97ae-bc3edbbbd996" providerId="ADAL" clId="{C0A9DA53-51E3-40D1-942D-6B4F3AB37088}" dt="2023-05-05T11:17:44.901" v="3329" actId="2711"/>
        <pc:sldMkLst>
          <pc:docMk/>
          <pc:sldMk cId="3221037238" sldId="2145706650"/>
        </pc:sldMkLst>
        <pc:spChg chg="mod">
          <ac:chgData name="Pukkio Saana" userId="1ab2a2d6-0d22-4696-97ae-bc3edbbbd996" providerId="ADAL" clId="{C0A9DA53-51E3-40D1-942D-6B4F3AB37088}" dt="2023-05-05T10:58:34.408" v="1177" actId="14100"/>
          <ac:spMkLst>
            <pc:docMk/>
            <pc:sldMk cId="3221037238" sldId="2145706650"/>
            <ac:spMk id="2" creationId="{61DBA983-EFFF-43AC-1C08-4E99EBB443F1}"/>
          </ac:spMkLst>
        </pc:spChg>
        <pc:spChg chg="mod">
          <ac:chgData name="Pukkio Saana" userId="1ab2a2d6-0d22-4696-97ae-bc3edbbbd996" providerId="ADAL" clId="{C0A9DA53-51E3-40D1-942D-6B4F3AB37088}" dt="2023-05-05T11:17:44.901" v="3329" actId="2711"/>
          <ac:spMkLst>
            <pc:docMk/>
            <pc:sldMk cId="3221037238" sldId="2145706650"/>
            <ac:spMk id="3" creationId="{F6C5C440-0895-DB7F-1C1C-DFB5DC9A69F3}"/>
          </ac:spMkLst>
        </pc:spChg>
        <pc:spChg chg="del">
          <ac:chgData name="Pukkio Saana" userId="1ab2a2d6-0d22-4696-97ae-bc3edbbbd996" providerId="ADAL" clId="{C0A9DA53-51E3-40D1-942D-6B4F3AB37088}" dt="2023-05-05T10:57:50.883" v="1123" actId="931"/>
          <ac:spMkLst>
            <pc:docMk/>
            <pc:sldMk cId="3221037238" sldId="2145706650"/>
            <ac:spMk id="4" creationId="{1D6C0541-B7C0-AEF2-296C-B9D3D3F7DECA}"/>
          </ac:spMkLst>
        </pc:spChg>
        <pc:picChg chg="add mod">
          <ac:chgData name="Pukkio Saana" userId="1ab2a2d6-0d22-4696-97ae-bc3edbbbd996" providerId="ADAL" clId="{C0A9DA53-51E3-40D1-942D-6B4F3AB37088}" dt="2023-05-05T10:58:54.405" v="1182" actId="14100"/>
          <ac:picMkLst>
            <pc:docMk/>
            <pc:sldMk cId="3221037238" sldId="2145706650"/>
            <ac:picMk id="6" creationId="{67B7A98B-1247-CD53-BE59-645BA9832AA2}"/>
          </ac:picMkLst>
        </pc:picChg>
      </pc:sldChg>
      <pc:sldChg chg="delSp new del mod">
        <pc:chgData name="Pukkio Saana" userId="1ab2a2d6-0d22-4696-97ae-bc3edbbbd996" providerId="ADAL" clId="{C0A9DA53-51E3-40D1-942D-6B4F3AB37088}" dt="2023-05-05T10:56:15.194" v="1107" actId="2696"/>
        <pc:sldMkLst>
          <pc:docMk/>
          <pc:sldMk cId="3730401600" sldId="2145706650"/>
        </pc:sldMkLst>
        <pc:spChg chg="del">
          <ac:chgData name="Pukkio Saana" userId="1ab2a2d6-0d22-4696-97ae-bc3edbbbd996" providerId="ADAL" clId="{C0A9DA53-51E3-40D1-942D-6B4F3AB37088}" dt="2023-05-05T10:56:09.081" v="1106" actId="478"/>
          <ac:spMkLst>
            <pc:docMk/>
            <pc:sldMk cId="3730401600" sldId="2145706650"/>
            <ac:spMk id="4" creationId="{4C783FEE-06B5-5DD9-0A1F-A24ADD4B5023}"/>
          </ac:spMkLst>
        </pc:spChg>
      </pc:sldChg>
      <pc:sldChg chg="modSp new mod">
        <pc:chgData name="Pukkio Saana" userId="1ab2a2d6-0d22-4696-97ae-bc3edbbbd996" providerId="ADAL" clId="{C0A9DA53-51E3-40D1-942D-6B4F3AB37088}" dt="2023-05-05T11:05:35.654" v="1716" actId="20577"/>
        <pc:sldMkLst>
          <pc:docMk/>
          <pc:sldMk cId="3065208368" sldId="2145706651"/>
        </pc:sldMkLst>
        <pc:spChg chg="mod">
          <ac:chgData name="Pukkio Saana" userId="1ab2a2d6-0d22-4696-97ae-bc3edbbbd996" providerId="ADAL" clId="{C0A9DA53-51E3-40D1-942D-6B4F3AB37088}" dt="2023-05-05T11:01:01.191" v="1236" actId="20577"/>
          <ac:spMkLst>
            <pc:docMk/>
            <pc:sldMk cId="3065208368" sldId="2145706651"/>
            <ac:spMk id="2" creationId="{9F105761-7A82-7B1F-7B4B-6020E356965C}"/>
          </ac:spMkLst>
        </pc:spChg>
        <pc:spChg chg="mod">
          <ac:chgData name="Pukkio Saana" userId="1ab2a2d6-0d22-4696-97ae-bc3edbbbd996" providerId="ADAL" clId="{C0A9DA53-51E3-40D1-942D-6B4F3AB37088}" dt="2023-05-05T11:05:35.654" v="1716" actId="20577"/>
          <ac:spMkLst>
            <pc:docMk/>
            <pc:sldMk cId="3065208368" sldId="2145706651"/>
            <ac:spMk id="3" creationId="{DB6E5981-0409-6731-8143-6C22281D995F}"/>
          </ac:spMkLst>
        </pc:spChg>
      </pc:sldChg>
      <pc:sldChg chg="modSp new mod">
        <pc:chgData name="Pukkio Saana" userId="1ab2a2d6-0d22-4696-97ae-bc3edbbbd996" providerId="ADAL" clId="{C0A9DA53-51E3-40D1-942D-6B4F3AB37088}" dt="2023-05-05T11:19:37.346" v="3551" actId="27636"/>
        <pc:sldMkLst>
          <pc:docMk/>
          <pc:sldMk cId="2622377540" sldId="2145706652"/>
        </pc:sldMkLst>
        <pc:spChg chg="mod">
          <ac:chgData name="Pukkio Saana" userId="1ab2a2d6-0d22-4696-97ae-bc3edbbbd996" providerId="ADAL" clId="{C0A9DA53-51E3-40D1-942D-6B4F3AB37088}" dt="2023-05-05T11:17:05.854" v="3326" actId="27636"/>
          <ac:spMkLst>
            <pc:docMk/>
            <pc:sldMk cId="2622377540" sldId="2145706652"/>
            <ac:spMk id="2" creationId="{ED60973A-67D1-1771-7ACE-79B7083751CB}"/>
          </ac:spMkLst>
        </pc:spChg>
        <pc:spChg chg="mod">
          <ac:chgData name="Pukkio Saana" userId="1ab2a2d6-0d22-4696-97ae-bc3edbbbd996" providerId="ADAL" clId="{C0A9DA53-51E3-40D1-942D-6B4F3AB37088}" dt="2023-05-05T11:19:37.346" v="3551" actId="27636"/>
          <ac:spMkLst>
            <pc:docMk/>
            <pc:sldMk cId="2622377540" sldId="2145706652"/>
            <ac:spMk id="3" creationId="{A97CCBBB-5B3F-62C3-CBC7-1B66A287FED8}"/>
          </ac:spMkLst>
        </pc:spChg>
      </pc:sldChg>
      <pc:sldChg chg="delSp modSp del mod ord">
        <pc:chgData name="Pukkio Saana" userId="1ab2a2d6-0d22-4696-97ae-bc3edbbbd996" providerId="ADAL" clId="{C0A9DA53-51E3-40D1-942D-6B4F3AB37088}" dt="2023-05-05T11:40:03.999" v="4947"/>
        <pc:sldMkLst>
          <pc:docMk/>
          <pc:sldMk cId="1707617801" sldId="2145706694"/>
        </pc:sldMkLst>
        <pc:spChg chg="del mod">
          <ac:chgData name="Pukkio Saana" userId="1ab2a2d6-0d22-4696-97ae-bc3edbbbd996" providerId="ADAL" clId="{C0A9DA53-51E3-40D1-942D-6B4F3AB37088}" dt="2023-05-05T11:22:03.809" v="3553" actId="478"/>
          <ac:spMkLst>
            <pc:docMk/>
            <pc:sldMk cId="1707617801" sldId="2145706694"/>
            <ac:spMk id="3" creationId="{F687B99D-7C55-7E24-D8CE-B5D50055D0DC}"/>
          </ac:spMkLst>
        </pc:spChg>
        <pc:spChg chg="mod">
          <ac:chgData name="Pukkio Saana" userId="1ab2a2d6-0d22-4696-97ae-bc3edbbbd996" providerId="ADAL" clId="{C0A9DA53-51E3-40D1-942D-6B4F3AB37088}" dt="2023-05-05T11:23:57.966" v="3803" actId="1076"/>
          <ac:spMkLst>
            <pc:docMk/>
            <pc:sldMk cId="1707617801" sldId="2145706694"/>
            <ac:spMk id="7" creationId="{C36A5379-EA19-D29D-10FE-CC14764FE739}"/>
          </ac:spMkLst>
        </pc:spChg>
        <pc:spChg chg="mod">
          <ac:chgData name="Pukkio Saana" userId="1ab2a2d6-0d22-4696-97ae-bc3edbbbd996" providerId="ADAL" clId="{C0A9DA53-51E3-40D1-942D-6B4F3AB37088}" dt="2023-05-05T11:22:58.136" v="3704" actId="20577"/>
          <ac:spMkLst>
            <pc:docMk/>
            <pc:sldMk cId="1707617801" sldId="2145706694"/>
            <ac:spMk id="11" creationId="{343C162E-164A-42EF-92CC-02B6B571282A}"/>
          </ac:spMkLst>
        </pc:spChg>
        <pc:picChg chg="mod">
          <ac:chgData name="Pukkio Saana" userId="1ab2a2d6-0d22-4696-97ae-bc3edbbbd996" providerId="ADAL" clId="{C0A9DA53-51E3-40D1-942D-6B4F3AB37088}" dt="2023-05-05T11:23:47.604" v="3801" actId="1076"/>
          <ac:picMkLst>
            <pc:docMk/>
            <pc:sldMk cId="1707617801" sldId="2145706694"/>
            <ac:picMk id="4" creationId="{58694FAD-F509-CEC7-7B05-AD7B48856906}"/>
          </ac:picMkLst>
        </pc:picChg>
        <pc:cxnChg chg="mod">
          <ac:chgData name="Pukkio Saana" userId="1ab2a2d6-0d22-4696-97ae-bc3edbbbd996" providerId="ADAL" clId="{C0A9DA53-51E3-40D1-942D-6B4F3AB37088}" dt="2023-05-05T11:23:48.458" v="3802" actId="1076"/>
          <ac:cxnSpMkLst>
            <pc:docMk/>
            <pc:sldMk cId="1707617801" sldId="2145706694"/>
            <ac:cxnSpMk id="14" creationId="{2FEAC800-C8D0-3924-2A3E-04BAA74C45F4}"/>
          </ac:cxnSpMkLst>
        </pc:cxnChg>
      </pc:sldChg>
      <pc:sldChg chg="addSp delSp modSp new mod ord setBg">
        <pc:chgData name="Pukkio Saana" userId="1ab2a2d6-0d22-4696-97ae-bc3edbbbd996" providerId="ADAL" clId="{C0A9DA53-51E3-40D1-942D-6B4F3AB37088}" dt="2023-05-05T11:47:15.905" v="6287" actId="20577"/>
        <pc:sldMkLst>
          <pc:docMk/>
          <pc:sldMk cId="2497799113" sldId="2145706695"/>
        </pc:sldMkLst>
        <pc:spChg chg="mod">
          <ac:chgData name="Pukkio Saana" userId="1ab2a2d6-0d22-4696-97ae-bc3edbbbd996" providerId="ADAL" clId="{C0A9DA53-51E3-40D1-942D-6B4F3AB37088}" dt="2023-05-05T11:36:41.166" v="4797" actId="20577"/>
          <ac:spMkLst>
            <pc:docMk/>
            <pc:sldMk cId="2497799113" sldId="2145706695"/>
            <ac:spMk id="2" creationId="{190EE4A5-4A83-2CD4-7C24-AE4AF55A4847}"/>
          </ac:spMkLst>
        </pc:spChg>
        <pc:spChg chg="mod ord">
          <ac:chgData name="Pukkio Saana" userId="1ab2a2d6-0d22-4696-97ae-bc3edbbbd996" providerId="ADAL" clId="{C0A9DA53-51E3-40D1-942D-6B4F3AB37088}" dt="2023-05-05T11:47:15.905" v="6287" actId="20577"/>
          <ac:spMkLst>
            <pc:docMk/>
            <pc:sldMk cId="2497799113" sldId="2145706695"/>
            <ac:spMk id="3" creationId="{CCAE7B2D-ECCB-3369-BD2F-82F1A813195D}"/>
          </ac:spMkLst>
        </pc:spChg>
        <pc:spChg chg="del">
          <ac:chgData name="Pukkio Saana" userId="1ab2a2d6-0d22-4696-97ae-bc3edbbbd996" providerId="ADAL" clId="{C0A9DA53-51E3-40D1-942D-6B4F3AB37088}" dt="2023-05-05T11:36:17.785" v="4771" actId="931"/>
          <ac:spMkLst>
            <pc:docMk/>
            <pc:sldMk cId="2497799113" sldId="2145706695"/>
            <ac:spMk id="4" creationId="{3DD0CA0D-B335-A224-CAB1-67257F256192}"/>
          </ac:spMkLst>
        </pc:spChg>
        <pc:spChg chg="add del">
          <ac:chgData name="Pukkio Saana" userId="1ab2a2d6-0d22-4696-97ae-bc3edbbbd996" providerId="ADAL" clId="{C0A9DA53-51E3-40D1-942D-6B4F3AB37088}" dt="2023-05-05T11:36:32.855" v="4773" actId="26606"/>
          <ac:spMkLst>
            <pc:docMk/>
            <pc:sldMk cId="2497799113" sldId="2145706695"/>
            <ac:spMk id="11" creationId="{327D73B4-9F5C-4A64-A179-51B9500CB8B5}"/>
          </ac:spMkLst>
        </pc:spChg>
        <pc:spChg chg="add del">
          <ac:chgData name="Pukkio Saana" userId="1ab2a2d6-0d22-4696-97ae-bc3edbbbd996" providerId="ADAL" clId="{C0A9DA53-51E3-40D1-942D-6B4F3AB37088}" dt="2023-05-05T11:36:32.855" v="4773" actId="26606"/>
          <ac:spMkLst>
            <pc:docMk/>
            <pc:sldMk cId="2497799113" sldId="2145706695"/>
            <ac:spMk id="13" creationId="{C1F06963-6374-4B48-844F-071A9BAAAE02}"/>
          </ac:spMkLst>
        </pc:spChg>
        <pc:spChg chg="add del">
          <ac:chgData name="Pukkio Saana" userId="1ab2a2d6-0d22-4696-97ae-bc3edbbbd996" providerId="ADAL" clId="{C0A9DA53-51E3-40D1-942D-6B4F3AB37088}" dt="2023-05-05T11:36:32.855" v="4773" actId="26606"/>
          <ac:spMkLst>
            <pc:docMk/>
            <pc:sldMk cId="2497799113" sldId="2145706695"/>
            <ac:spMk id="15" creationId="{6CB927A4-E432-4310-9CD5-E89FF5063179}"/>
          </ac:spMkLst>
        </pc:spChg>
        <pc:spChg chg="add del">
          <ac:chgData name="Pukkio Saana" userId="1ab2a2d6-0d22-4696-97ae-bc3edbbbd996" providerId="ADAL" clId="{C0A9DA53-51E3-40D1-942D-6B4F3AB37088}" dt="2023-05-05T11:36:32.855" v="4773" actId="26606"/>
          <ac:spMkLst>
            <pc:docMk/>
            <pc:sldMk cId="2497799113" sldId="2145706695"/>
            <ac:spMk id="17" creationId="{1453BF6C-B012-48B7-B4E8-6D7AC7C27D02}"/>
          </ac:spMkLst>
        </pc:spChg>
        <pc:spChg chg="add del">
          <ac:chgData name="Pukkio Saana" userId="1ab2a2d6-0d22-4696-97ae-bc3edbbbd996" providerId="ADAL" clId="{C0A9DA53-51E3-40D1-942D-6B4F3AB37088}" dt="2023-05-05T11:36:32.855" v="4773" actId="26606"/>
          <ac:spMkLst>
            <pc:docMk/>
            <pc:sldMk cId="2497799113" sldId="2145706695"/>
            <ac:spMk id="19" creationId="{E3020543-B24B-4EC4-8FFC-8DD88EEA91A8}"/>
          </ac:spMkLst>
        </pc:spChg>
        <pc:picChg chg="add mod">
          <ac:chgData name="Pukkio Saana" userId="1ab2a2d6-0d22-4696-97ae-bc3edbbbd996" providerId="ADAL" clId="{C0A9DA53-51E3-40D1-942D-6B4F3AB37088}" dt="2023-05-05T11:36:32.855" v="4773" actId="26606"/>
          <ac:picMkLst>
            <pc:docMk/>
            <pc:sldMk cId="2497799113" sldId="2145706695"/>
            <ac:picMk id="6" creationId="{81CE1C8A-6862-581D-3BCE-E87886F53652}"/>
          </ac:picMkLst>
        </pc:picChg>
        <pc:cxnChg chg="add del">
          <ac:chgData name="Pukkio Saana" userId="1ab2a2d6-0d22-4696-97ae-bc3edbbbd996" providerId="ADAL" clId="{C0A9DA53-51E3-40D1-942D-6B4F3AB37088}" dt="2023-05-05T11:36:32.855" v="4773" actId="26606"/>
          <ac:cxnSpMkLst>
            <pc:docMk/>
            <pc:sldMk cId="2497799113" sldId="2145706695"/>
            <ac:cxnSpMk id="21" creationId="{C49DA8F6-BCC1-4447-B54C-57856834B94B}"/>
          </ac:cxnSpMkLst>
        </pc:cxnChg>
      </pc:sldChg>
      <pc:sldChg chg="new del">
        <pc:chgData name="Pukkio Saana" userId="1ab2a2d6-0d22-4696-97ae-bc3edbbbd996" providerId="ADAL" clId="{C0A9DA53-51E3-40D1-942D-6B4F3AB37088}" dt="2023-05-05T11:26:36.664" v="4116" actId="47"/>
        <pc:sldMkLst>
          <pc:docMk/>
          <pc:sldMk cId="3263584696" sldId="2145706695"/>
        </pc:sldMkLst>
      </pc:sldChg>
      <pc:sldChg chg="modSp new del mod">
        <pc:chgData name="Pukkio Saana" userId="1ab2a2d6-0d22-4696-97ae-bc3edbbbd996" providerId="ADAL" clId="{C0A9DA53-51E3-40D1-942D-6B4F3AB37088}" dt="2023-05-05T11:26:23.181" v="4114" actId="47"/>
        <pc:sldMkLst>
          <pc:docMk/>
          <pc:sldMk cId="3810430461" sldId="2145706695"/>
        </pc:sldMkLst>
        <pc:spChg chg="mod">
          <ac:chgData name="Pukkio Saana" userId="1ab2a2d6-0d22-4696-97ae-bc3edbbbd996" providerId="ADAL" clId="{C0A9DA53-51E3-40D1-942D-6B4F3AB37088}" dt="2023-05-05T11:25:07.146" v="3858" actId="20577"/>
          <ac:spMkLst>
            <pc:docMk/>
            <pc:sldMk cId="3810430461" sldId="2145706695"/>
            <ac:spMk id="2" creationId="{FD4578F9-DAC9-1023-C1C7-AF5EB1D92747}"/>
          </ac:spMkLst>
        </pc:spChg>
        <pc:spChg chg="mod">
          <ac:chgData name="Pukkio Saana" userId="1ab2a2d6-0d22-4696-97ae-bc3edbbbd996" providerId="ADAL" clId="{C0A9DA53-51E3-40D1-942D-6B4F3AB37088}" dt="2023-05-05T11:26:19.904" v="4113" actId="20577"/>
          <ac:spMkLst>
            <pc:docMk/>
            <pc:sldMk cId="3810430461" sldId="2145706695"/>
            <ac:spMk id="3" creationId="{F22C1EFA-CAEF-324D-2F56-521E10DC8DED}"/>
          </ac:spMkLst>
        </pc:spChg>
      </pc:sldChg>
      <pc:sldChg chg="modSp new mod">
        <pc:chgData name="Pukkio Saana" userId="1ab2a2d6-0d22-4696-97ae-bc3edbbbd996" providerId="ADAL" clId="{C0A9DA53-51E3-40D1-942D-6B4F3AB37088}" dt="2023-05-05T11:57:52.058" v="7453" actId="20577"/>
        <pc:sldMkLst>
          <pc:docMk/>
          <pc:sldMk cId="2094196324" sldId="2145706696"/>
        </pc:sldMkLst>
        <pc:spChg chg="mod">
          <ac:chgData name="Pukkio Saana" userId="1ab2a2d6-0d22-4696-97ae-bc3edbbbd996" providerId="ADAL" clId="{C0A9DA53-51E3-40D1-942D-6B4F3AB37088}" dt="2023-05-05T11:57:52.058" v="7453" actId="20577"/>
          <ac:spMkLst>
            <pc:docMk/>
            <pc:sldMk cId="2094196324" sldId="2145706696"/>
            <ac:spMk id="2" creationId="{7AECFCF2-238A-978B-42BC-6FEF30BFEE5E}"/>
          </ac:spMkLst>
        </pc:spChg>
        <pc:spChg chg="mod">
          <ac:chgData name="Pukkio Saana" userId="1ab2a2d6-0d22-4696-97ae-bc3edbbbd996" providerId="ADAL" clId="{C0A9DA53-51E3-40D1-942D-6B4F3AB37088}" dt="2023-05-05T11:46:53.559" v="6285" actId="20577"/>
          <ac:spMkLst>
            <pc:docMk/>
            <pc:sldMk cId="2094196324" sldId="2145706696"/>
            <ac:spMk id="3" creationId="{54D59E8A-6E2F-CB7B-7A60-5A392869C3F2}"/>
          </ac:spMkLst>
        </pc:spChg>
      </pc:sldChg>
      <pc:sldChg chg="modSp new mod">
        <pc:chgData name="Pukkio Saana" userId="1ab2a2d6-0d22-4696-97ae-bc3edbbbd996" providerId="ADAL" clId="{C0A9DA53-51E3-40D1-942D-6B4F3AB37088}" dt="2023-05-05T11:57:34.182" v="7452" actId="12"/>
        <pc:sldMkLst>
          <pc:docMk/>
          <pc:sldMk cId="1138488752" sldId="2145706697"/>
        </pc:sldMkLst>
        <pc:spChg chg="mod">
          <ac:chgData name="Pukkio Saana" userId="1ab2a2d6-0d22-4696-97ae-bc3edbbbd996" providerId="ADAL" clId="{C0A9DA53-51E3-40D1-942D-6B4F3AB37088}" dt="2023-05-05T11:56:47.712" v="7371" actId="14100"/>
          <ac:spMkLst>
            <pc:docMk/>
            <pc:sldMk cId="1138488752" sldId="2145706697"/>
            <ac:spMk id="2" creationId="{067783F7-2866-BFB1-4E29-7E4260365BEC}"/>
          </ac:spMkLst>
        </pc:spChg>
        <pc:spChg chg="mod">
          <ac:chgData name="Pukkio Saana" userId="1ab2a2d6-0d22-4696-97ae-bc3edbbbd996" providerId="ADAL" clId="{C0A9DA53-51E3-40D1-942D-6B4F3AB37088}" dt="2023-05-05T11:57:34.182" v="7452" actId="12"/>
          <ac:spMkLst>
            <pc:docMk/>
            <pc:sldMk cId="1138488752" sldId="2145706697"/>
            <ac:spMk id="3" creationId="{7EC6B1B9-7BF6-2B3B-7AE3-6A2BF054F5C0}"/>
          </ac:spMkLst>
        </pc:spChg>
      </pc:sldChg>
      <pc:sldChg chg="modSp new mod ord">
        <pc:chgData name="Pukkio Saana" userId="1ab2a2d6-0d22-4696-97ae-bc3edbbbd996" providerId="ADAL" clId="{C0A9DA53-51E3-40D1-942D-6B4F3AB37088}" dt="2023-05-05T11:59:09.551" v="7581"/>
        <pc:sldMkLst>
          <pc:docMk/>
          <pc:sldMk cId="2674636311" sldId="2145706698"/>
        </pc:sldMkLst>
        <pc:spChg chg="mod">
          <ac:chgData name="Pukkio Saana" userId="1ab2a2d6-0d22-4696-97ae-bc3edbbbd996" providerId="ADAL" clId="{C0A9DA53-51E3-40D1-942D-6B4F3AB37088}" dt="2023-05-05T11:58:24.176" v="7461" actId="20577"/>
          <ac:spMkLst>
            <pc:docMk/>
            <pc:sldMk cId="2674636311" sldId="2145706698"/>
            <ac:spMk id="2" creationId="{BF716A5F-B486-AF4A-05F4-BD0AC8FEB35D}"/>
          </ac:spMkLst>
        </pc:spChg>
        <pc:spChg chg="mod">
          <ac:chgData name="Pukkio Saana" userId="1ab2a2d6-0d22-4696-97ae-bc3edbbbd996" providerId="ADAL" clId="{C0A9DA53-51E3-40D1-942D-6B4F3AB37088}" dt="2023-05-05T11:58:59.918" v="7579" actId="20577"/>
          <ac:spMkLst>
            <pc:docMk/>
            <pc:sldMk cId="2674636311" sldId="2145706698"/>
            <ac:spMk id="3" creationId="{1ADE828E-0EEE-9C94-E2B8-1E34E7359B79}"/>
          </ac:spMkLst>
        </pc:spChg>
      </pc:sldChg>
      <pc:sldMasterChg chg="delSldLayout">
        <pc:chgData name="Pukkio Saana" userId="1ab2a2d6-0d22-4696-97ae-bc3edbbbd996" providerId="ADAL" clId="{C0A9DA53-51E3-40D1-942D-6B4F3AB37088}" dt="2023-05-05T10:44:21.735" v="343" actId="47"/>
        <pc:sldMasterMkLst>
          <pc:docMk/>
          <pc:sldMasterMk cId="1620656494" sldId="2147483648"/>
        </pc:sldMasterMkLst>
        <pc:sldLayoutChg chg="del">
          <pc:chgData name="Pukkio Saana" userId="1ab2a2d6-0d22-4696-97ae-bc3edbbbd996" providerId="ADAL" clId="{C0A9DA53-51E3-40D1-942D-6B4F3AB37088}" dt="2023-05-05T10:44:21.735" v="343" actId="47"/>
          <pc:sldLayoutMkLst>
            <pc:docMk/>
            <pc:sldMasterMk cId="1620656494" sldId="2147483648"/>
            <pc:sldLayoutMk cId="1187386728" sldId="2147483798"/>
          </pc:sldLayoutMkLst>
        </pc:sldLayoutChg>
      </pc:sldMasterChg>
      <pc:sldMasterChg chg="delSldLayout">
        <pc:chgData name="Pukkio Saana" userId="1ab2a2d6-0d22-4696-97ae-bc3edbbbd996" providerId="ADAL" clId="{C0A9DA53-51E3-40D1-942D-6B4F3AB37088}" dt="2023-05-05T11:22:07.510" v="3554" actId="47"/>
        <pc:sldMasterMkLst>
          <pc:docMk/>
          <pc:sldMasterMk cId="1345731598" sldId="2147483724"/>
        </pc:sldMasterMkLst>
        <pc:sldLayoutChg chg="del">
          <pc:chgData name="Pukkio Saana" userId="1ab2a2d6-0d22-4696-97ae-bc3edbbbd996" providerId="ADAL" clId="{C0A9DA53-51E3-40D1-942D-6B4F3AB37088}" dt="2023-05-05T11:22:07.510" v="3554" actId="47"/>
          <pc:sldLayoutMkLst>
            <pc:docMk/>
            <pc:sldMasterMk cId="1345731598" sldId="2147483724"/>
            <pc:sldLayoutMk cId="1897450664" sldId="214748385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D5B8-2C2D-40DB-9389-EACE7F1EB747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4957C-6A8A-46F7-A728-AFDDD6354C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79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28D0-16EF-4BE3-B2E3-7BACDBE867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7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41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CD8AB6-961E-567D-0B9E-A06B4929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EAED3A-7E82-768A-1576-F88F3561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ACF1FC-0C28-7F18-DC4A-2CC65BE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24D906-E635-A0B5-15E3-2B9D322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497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95681E-A2E9-482B-472D-D00B30E4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AD853B-C0C7-603A-DEC8-69E7955A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140517-9D1E-7776-8A6A-A9AE6B1D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7829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10A044-ED4B-262D-5679-16F1D38E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8EB552-19DD-BCFE-2AEC-7948CB94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D0CF2B-0F1C-4F74-DCE1-5CF67F9EF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7FE3AD-21E3-844D-B4A9-141E4F63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B2AA81-C38A-24D3-0892-80D21A23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86CFD2-A009-C0E1-9B07-6BFD590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2708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2A0BE-0E0F-6605-57D1-145FB9BD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9D8795-3840-0A69-9061-7446D76B3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902E70-576C-6F1B-4D9F-729C0598D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AAB933-4C6C-6E5A-95CE-9B6144C4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C84E61-125B-3350-34A0-C6492ED6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B84174-4D31-D33D-7E20-AB36ECB4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419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49AB45-7171-5D7F-0220-8761FFCC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3EA88AE-0E77-E017-DE3A-6331E5AE7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8019F-B358-B353-8FB1-21C0AD43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AB4083-46F8-8BB0-B7A1-3A15A2EC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64AABA-567F-088B-AE3A-E4DC458B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36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E16B95-2A61-69C5-8FCF-2CA1985F4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A72F3E-1501-8B8E-CFDA-EC48CDD7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9F6590-8D65-6B6D-CB4C-6F60390D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F8E766-E6DF-4DA7-0AC9-1AD0609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8A679-5C80-2CE5-4D81-28D5CD27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601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805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001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5.5.2023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0582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60090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7981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113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oitusruutu_tumma_fuksia_kuvio">
    <p:bg>
      <p:bgPr>
        <a:gradFill>
          <a:gsLst>
            <a:gs pos="0">
              <a:schemeClr val="accent6">
                <a:lumMod val="75000"/>
              </a:schemeClr>
            </a:gs>
            <a:gs pos="68000">
              <a:srgbClr val="DE0079"/>
            </a:gs>
            <a:gs pos="36000">
              <a:srgbClr val="E6007E"/>
            </a:gs>
            <a:gs pos="100000">
              <a:schemeClr val="accent6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3000">
                <a:srgbClr val="DE0079"/>
              </a:gs>
              <a:gs pos="44000">
                <a:srgbClr val="E6007E"/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458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5.5.2023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8923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5.5.2023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5.5.2023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193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5.5.2023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465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7657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6D2B3-6CFD-4112-84D9-A30F70531994}"/>
              </a:ext>
            </a:extLst>
          </p:cNvPr>
          <p:cNvSpPr txBox="1"/>
          <p:nvPr userDrawn="1"/>
        </p:nvSpPr>
        <p:spPr>
          <a:xfrm>
            <a:off x="607595" y="6257749"/>
            <a:ext cx="1044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rgbClr val="FF0000"/>
                </a:solidFill>
              </a:rPr>
              <a:t>LUOTTAMUKSELLINEN LUONNOS FUUSIOJOHTAJIEN KOMMENTOINTIA VARTEN</a:t>
            </a:r>
          </a:p>
          <a:p>
            <a:pPr algn="r"/>
            <a:r>
              <a:rPr lang="fi-FI" sz="1200">
                <a:solidFill>
                  <a:srgbClr val="FF0000"/>
                </a:solidFill>
              </a:rPr>
              <a:t>YKSIKÖIDEN MÄÄRÄT JA NIIDEN VAKANSSILUVUT ELÄVÄT VIELÄ</a:t>
            </a:r>
          </a:p>
        </p:txBody>
      </p:sp>
    </p:spTree>
    <p:extLst>
      <p:ext uri="{BB962C8B-B14F-4D97-AF65-F5344CB8AC3E}">
        <p14:creationId xmlns:p14="http://schemas.microsoft.com/office/powerpoint/2010/main" val="23782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5.5.2023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819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5.5.2023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78415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210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5.5.2023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591336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975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5.5.2023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7967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2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036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739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026773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564A2-1B8F-54DD-160C-59200E2EC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D05518-C225-3542-904F-6777BF20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117C23-C050-2A8D-1093-B1E0E42F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506AAB-1587-C982-3037-C05C194C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2D411-7026-6DC5-3E0B-57D0B19B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495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49229-73B7-3F22-645E-8F0F3DD4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1B7F09-61AC-BFA5-C7F4-386C46CA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5FE2DA-1C39-A2A7-0FA5-DDA91EB5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DA4BED-3EBB-965B-1E83-7CFC20EE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2C9CC-A2E5-99C4-BA6C-9FA66A5A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164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51E33-853B-ADB3-923D-554D57AE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05E07E-C7AE-31C4-0B57-BDAAA909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9803C3-8AC3-D559-A62D-9186D62A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FD0948-E1DE-BE51-6486-721C2966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11A011-38C8-D428-5D92-5B6B0F5E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939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4A992-1439-91E2-E7A4-A514AF94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AF9F39-57E9-2A51-C0AF-B92783FF3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849399-7519-28CE-4CE1-4623814A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4BCE2D-C5F3-85F7-D535-732F5DF7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64EC8E-965E-9360-9224-DFB3C22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502A2D-766F-9308-C83D-30674CF8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347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A70CC-0BDA-2E3B-CEC0-0EA4B5C1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47865B-C8EF-1D71-4055-FEBAA7C91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D4ADF1-74C2-E598-F8B0-6657D524D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08FDD26-6D59-A233-ADC4-CB104C8B7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827FC2-12CE-2A33-44E9-1CC2345F2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6880D7-DB59-12D8-DC28-D7206729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A3E5925-B08D-813A-2E3B-74669BC9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D46AFBF-0A5C-B0B1-90D3-244BA128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3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tags" Target="../tags/tag1.xml"/><Relationship Id="rId61" Type="http://schemas.openxmlformats.org/officeDocument/2006/relationships/image" Target="../media/image10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theme" Target="../theme/theme6.xml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image" Target="../media/image9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5.5.2023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5EA3D30-7FAC-406B-9DD1-8BCE0748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2278212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8" imgW="592" imgH="591" progId="TCLayout.ActiveDocument.1">
                  <p:embed/>
                </p:oleObj>
              </mc:Choice>
              <mc:Fallback>
                <p:oleObj name="think-cell Slide" r:id="rId5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5EA3D30-7FAC-406B-9DD1-8BCE0748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5.5.2023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45" r:id="rId47"/>
    <p:sldLayoutId id="2147483846" r:id="rId48"/>
    <p:sldLayoutId id="2147483847" r:id="rId49"/>
    <p:sldLayoutId id="2147483848" r:id="rId50"/>
    <p:sldLayoutId id="2147483849" r:id="rId51"/>
    <p:sldLayoutId id="2147483850" r:id="rId52"/>
    <p:sldLayoutId id="2147483851" r:id="rId53"/>
    <p:sldLayoutId id="2147483852" r:id="rId54"/>
    <p:sldLayoutId id="2147483853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5F2419-8352-C035-5B39-C6BD4DD5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2D9642-8420-6C21-BD47-D11967729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CD69DD-83FA-C813-3ED2-158F3F0C0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C2FB-75A0-4839-84E8-731E9CACE635}" type="datetimeFigureOut">
              <a:rPr lang="fi-FI" smtClean="0"/>
              <a:t>5.5.2023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49F300-C1EC-3D9F-657C-E0ADEC0CF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44D997-6B41-70C3-D81E-51225E261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E29-2536-4793-B0EC-EF5D6A44BE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8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6EC45E-45BD-B9BC-A9B1-A58F13110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Lastensuojelun palvelut Vantaan ja Keravan hyvinvointialueella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A7EDE7-7D4F-C5D0-9981-0EE258E8E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Lasten, nuorten ja perheiden palvelut –jaosto 11.5.2023</a:t>
            </a:r>
          </a:p>
          <a:p>
            <a:endParaRPr lang="fi-FI" dirty="0"/>
          </a:p>
          <a:p>
            <a:r>
              <a:rPr lang="fi-FI" dirty="0"/>
              <a:t>Saana Pukkio, Perheiden erityispalvelujen palvelualuejohtaja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70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7783F7-2866-BFB1-4E29-7E426036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10260000" cy="800130"/>
          </a:xfrm>
        </p:spPr>
        <p:txBody>
          <a:bodyPr>
            <a:normAutofit fontScale="90000"/>
          </a:bodyPr>
          <a:lstStyle/>
          <a:p>
            <a:r>
              <a:rPr lang="fi-FI" dirty="0"/>
              <a:t>Lastensuojelun onnistumiset ja kehittäminen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6B1B9-7BF6-2B3B-7AE3-6A2BF054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664413"/>
            <a:ext cx="10260000" cy="4383997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Osaava, motivoitunut ja kehittämismyönteinen henkilöstö </a:t>
            </a:r>
          </a:p>
          <a:p>
            <a:r>
              <a:rPr lang="fi-FI" dirty="0"/>
              <a:t>Lähijohtaminen saa kiitosta (Vantaan Kunta10-kyselyn tulokset)</a:t>
            </a:r>
          </a:p>
          <a:p>
            <a:r>
              <a:rPr lang="fi-FI" dirty="0"/>
              <a:t>Johtamista on kehitetty ja kehitetään määrätietoisesti </a:t>
            </a:r>
          </a:p>
          <a:p>
            <a:r>
              <a:rPr lang="fi-FI" dirty="0"/>
              <a:t>Laaja palveluvalikko, selkeät rakenteet ja työn tuki (moniammatillinen asiantuntijaryhmä, lakiyksikön tuki, säännöllinen koulutus) tukevat työn tekemistä laadukkaasti </a:t>
            </a:r>
          </a:p>
          <a:p>
            <a:r>
              <a:rPr lang="fi-FI" dirty="0"/>
              <a:t>Systeeminen työote on lisännyt asiakaslähtöisyyttä ja työn mielekkyyttä</a:t>
            </a:r>
          </a:p>
          <a:p>
            <a:r>
              <a:rPr lang="fi-FI" dirty="0"/>
              <a:t>Rikoksilla oireilevat nuoret –hankkeesta saatu hyviä tuloksia kohderyhmän tukemiseksi</a:t>
            </a:r>
          </a:p>
          <a:p>
            <a:r>
              <a:rPr lang="fi-FI" dirty="0"/>
              <a:t>Asiakasosallisuutta tukeva toiminta: Nuorten kokemusasiantuntijaryhmä, sijoitettujen lasten vanhempien Voikukkia-ryhmät, </a:t>
            </a:r>
            <a:r>
              <a:rPr lang="fi-FI" dirty="0" err="1"/>
              <a:t>Kokemuskohtaamo</a:t>
            </a:r>
            <a:r>
              <a:rPr lang="fi-FI" dirty="0"/>
              <a:t>-hanke</a:t>
            </a:r>
          </a:p>
        </p:txBody>
      </p:sp>
    </p:spTree>
    <p:extLst>
      <p:ext uri="{BB962C8B-B14F-4D97-AF65-F5344CB8AC3E}">
        <p14:creationId xmlns:p14="http://schemas.microsoft.com/office/powerpoint/2010/main" val="113848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16A5F-B486-AF4A-05F4-BD0AC8FEB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DE828E-0EEE-9C94-E2B8-1E34E7359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saana.pukkio@vakehyva.fi</a:t>
            </a:r>
          </a:p>
          <a:p>
            <a:r>
              <a:rPr lang="fi-FI" dirty="0"/>
              <a:t>p. 050 312 1844</a:t>
            </a:r>
          </a:p>
        </p:txBody>
      </p:sp>
    </p:spTree>
    <p:extLst>
      <p:ext uri="{BB962C8B-B14F-4D97-AF65-F5344CB8AC3E}">
        <p14:creationId xmlns:p14="http://schemas.microsoft.com/office/powerpoint/2010/main" val="26746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BEA2C1B-4239-8483-5B0B-E4FB32438343}"/>
              </a:ext>
            </a:extLst>
          </p:cNvPr>
          <p:cNvSpPr/>
          <p:nvPr/>
        </p:nvSpPr>
        <p:spPr>
          <a:xfrm>
            <a:off x="378691" y="6150024"/>
            <a:ext cx="4509005" cy="707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C0AF080-F373-4BE7-8107-213BA85E2186}"/>
              </a:ext>
            </a:extLst>
          </p:cNvPr>
          <p:cNvSpPr/>
          <p:nvPr/>
        </p:nvSpPr>
        <p:spPr>
          <a:xfrm>
            <a:off x="1296829" y="1059856"/>
            <a:ext cx="9684680" cy="6340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LASTEN, NUORTEN JA PERHEIDEN PALVELUJEN TOIMIALA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Hanna Mikkonen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A3F04F6-6192-42A1-A175-D701662D13CE}"/>
              </a:ext>
            </a:extLst>
          </p:cNvPr>
          <p:cNvSpPr/>
          <p:nvPr/>
        </p:nvSpPr>
        <p:spPr>
          <a:xfrm>
            <a:off x="1292598" y="2029922"/>
            <a:ext cx="9684679" cy="513975"/>
          </a:xfrm>
          <a:prstGeom prst="roundRect">
            <a:avLst>
              <a:gd name="adj" fmla="val 71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Perheiden erityispalvelujen palvelualue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Saana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Pukkio</a:t>
            </a: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CC978DA-7747-489A-AC65-B50DC52199D5}"/>
              </a:ext>
            </a:extLst>
          </p:cNvPr>
          <p:cNvSpPr/>
          <p:nvPr/>
        </p:nvSpPr>
        <p:spPr>
          <a:xfrm>
            <a:off x="1292598" y="2886522"/>
            <a:ext cx="4561307" cy="27113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Lastensuojelun avohuollon palvelut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Jaana Leppäkorpi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674A92-D7ED-4DD2-8597-EEF69B82C674}"/>
              </a:ext>
            </a:extLst>
          </p:cNvPr>
          <p:cNvSpPr txBox="1"/>
          <p:nvPr/>
        </p:nvSpPr>
        <p:spPr>
          <a:xfrm>
            <a:off x="1296540" y="1735840"/>
            <a:ext cx="968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Palvelualueet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53444C9-81BD-4E37-9F77-28B3BFD2EB7F}"/>
              </a:ext>
            </a:extLst>
          </p:cNvPr>
          <p:cNvSpPr/>
          <p:nvPr/>
        </p:nvSpPr>
        <p:spPr>
          <a:xfrm>
            <a:off x="6457539" y="2877412"/>
            <a:ext cx="4526527" cy="277042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Lastensuojelun sijaishuollon palvelut, 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Anna </a:t>
            </a:r>
            <a:r>
              <a:rPr kumimoji="0" lang="fi-FI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Klingenberg</a:t>
            </a: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-Peltola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E8B8A6-5787-4BA1-912B-B65F1E6BA8BE}"/>
              </a:ext>
            </a:extLst>
          </p:cNvPr>
          <p:cNvSpPr txBox="1"/>
          <p:nvPr/>
        </p:nvSpPr>
        <p:spPr>
          <a:xfrm>
            <a:off x="1296828" y="698551"/>
            <a:ext cx="968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TOIMIALA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E4387B-D7B4-49A1-9D92-2EE502C2D938}"/>
              </a:ext>
            </a:extLst>
          </p:cNvPr>
          <p:cNvSpPr txBox="1"/>
          <p:nvPr/>
        </p:nvSpPr>
        <p:spPr>
          <a:xfrm>
            <a:off x="1292599" y="2578274"/>
            <a:ext cx="9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Tehtäväalueet ja yksiköt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5AC55B28-A7DD-4581-B92C-43E323992899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EDBDE2-5B3F-42B9-9683-220A61088BFE}"/>
              </a:ext>
            </a:extLst>
          </p:cNvPr>
          <p:cNvSpPr/>
          <p:nvPr/>
        </p:nvSpPr>
        <p:spPr>
          <a:xfrm>
            <a:off x="1296830" y="3243216"/>
            <a:ext cx="4561306" cy="1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Lastensuojelun avohuollon sosiaalityö, Hanna Vehniäinen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F72B81-F27D-4A5C-8B77-254F6FDFEFC7}"/>
              </a:ext>
            </a:extLst>
          </p:cNvPr>
          <p:cNvSpPr/>
          <p:nvPr/>
        </p:nvSpPr>
        <p:spPr>
          <a:xfrm>
            <a:off x="1292598" y="3811949"/>
            <a:ext cx="4561304" cy="144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 Tiimi Minna Tuokko 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0A2DEAF-2125-4693-B872-A35F6B828CFE}"/>
              </a:ext>
            </a:extLst>
          </p:cNvPr>
          <p:cNvSpPr/>
          <p:nvPr/>
        </p:nvSpPr>
        <p:spPr>
          <a:xfrm>
            <a:off x="1292598" y="3467587"/>
            <a:ext cx="4561306" cy="1377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 Tuuli Kotisaari (perhevapaalla, sijaisuus avoin)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841A42-AFC7-4EFA-BBA0-4AB4B808F171}"/>
              </a:ext>
            </a:extLst>
          </p:cNvPr>
          <p:cNvSpPr/>
          <p:nvPr/>
        </p:nvSpPr>
        <p:spPr>
          <a:xfrm>
            <a:off x="1292598" y="3652948"/>
            <a:ext cx="4561305" cy="1337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 Tiimi Heli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Rusama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00A2435-851D-B161-C9C4-8A8F8447F009}"/>
              </a:ext>
            </a:extLst>
          </p:cNvPr>
          <p:cNvGrpSpPr/>
          <p:nvPr/>
        </p:nvGrpSpPr>
        <p:grpSpPr>
          <a:xfrm>
            <a:off x="6463982" y="4337696"/>
            <a:ext cx="4529377" cy="2379745"/>
            <a:chOff x="6454689" y="3241160"/>
            <a:chExt cx="4529377" cy="237974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CBC801E-0A73-4EC4-8CB8-0F11165A7FB6}"/>
                </a:ext>
              </a:extLst>
            </p:cNvPr>
            <p:cNvSpPr/>
            <p:nvPr/>
          </p:nvSpPr>
          <p:spPr>
            <a:xfrm>
              <a:off x="6465423" y="3241160"/>
              <a:ext cx="4518643" cy="1684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Lasten ja nuorten vastaanottotoiminta, Tommi Hiltunen  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1812DA3-1F25-49C6-9E32-29DCE973A40C}"/>
                </a:ext>
              </a:extLst>
            </p:cNvPr>
            <p:cNvSpPr/>
            <p:nvPr/>
          </p:nvSpPr>
          <p:spPr>
            <a:xfrm>
              <a:off x="6462215" y="4421289"/>
              <a:ext cx="4511405" cy="1780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Kuntouttava sijaishuolto, Janne Vaaralahti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AF30227-5271-41F8-8B3F-5FD3E5860E64}"/>
                </a:ext>
              </a:extLst>
            </p:cNvPr>
            <p:cNvSpPr/>
            <p:nvPr/>
          </p:nvSpPr>
          <p:spPr>
            <a:xfrm>
              <a:off x="6454690" y="3821792"/>
              <a:ext cx="4522585" cy="1348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Os. Vaahteramäki, </a:t>
              </a:r>
              <a:r>
                <a:rPr kumimoji="0" lang="fi-FI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Gabriella</a:t>
              </a: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 Mäkinen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6361B88-F5AC-491F-9556-63C2CD12A528}"/>
                </a:ext>
              </a:extLst>
            </p:cNvPr>
            <p:cNvSpPr/>
            <p:nvPr/>
          </p:nvSpPr>
          <p:spPr>
            <a:xfrm>
              <a:off x="6454691" y="3461265"/>
              <a:ext cx="4522585" cy="1434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Nuorten vastaanotto-os. 1, Jenni Myllymäki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D861F04-4472-46E4-BB9F-5B349E371C63}"/>
                </a:ext>
              </a:extLst>
            </p:cNvPr>
            <p:cNvSpPr/>
            <p:nvPr/>
          </p:nvSpPr>
          <p:spPr>
            <a:xfrm>
              <a:off x="6454690" y="3648082"/>
              <a:ext cx="4522585" cy="1434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Nuorten vastaanotto-os. 2, Ida Huhtapelto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D8502B2-8A2B-4DFF-8BEE-A10BD09B08F0}"/>
                </a:ext>
              </a:extLst>
            </p:cNvPr>
            <p:cNvSpPr/>
            <p:nvPr/>
          </p:nvSpPr>
          <p:spPr>
            <a:xfrm>
              <a:off x="6454689" y="4005539"/>
              <a:ext cx="4522585" cy="1448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Os. </a:t>
              </a:r>
              <a:r>
                <a:rPr kumimoji="0" lang="fi-FI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Terhola</a:t>
              </a: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, Tarja Pakkala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30D0A86-4A27-4A78-A797-922442C44FB4}"/>
                </a:ext>
              </a:extLst>
            </p:cNvPr>
            <p:cNvSpPr/>
            <p:nvPr/>
          </p:nvSpPr>
          <p:spPr>
            <a:xfrm>
              <a:off x="6461481" y="4187795"/>
              <a:ext cx="4522585" cy="1448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Vastaanottoperhetoiminta, Tuulia Vainio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EBC9672F-1372-404F-8E93-B02E63DC90F7}"/>
                </a:ext>
              </a:extLst>
            </p:cNvPr>
            <p:cNvSpPr/>
            <p:nvPr/>
          </p:nvSpPr>
          <p:spPr>
            <a:xfrm>
              <a:off x="6461481" y="5081455"/>
              <a:ext cx="4522585" cy="1332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Os. Harjula, Jani Puskala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14E002B-B4CB-4E20-B029-B96E04C7C21C}"/>
                </a:ext>
              </a:extLst>
            </p:cNvPr>
            <p:cNvSpPr/>
            <p:nvPr/>
          </p:nvSpPr>
          <p:spPr>
            <a:xfrm>
              <a:off x="6459364" y="4687155"/>
              <a:ext cx="4522585" cy="1417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Os. </a:t>
              </a:r>
              <a:r>
                <a:rPr kumimoji="0" lang="fi-FI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Asola</a:t>
              </a: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, Sanna Peltonen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E19703B-4CCC-4BFF-98F0-D655AE412B3E}"/>
                </a:ext>
              </a:extLst>
            </p:cNvPr>
            <p:cNvSpPr/>
            <p:nvPr/>
          </p:nvSpPr>
          <p:spPr>
            <a:xfrm>
              <a:off x="6461480" y="4883838"/>
              <a:ext cx="4518355" cy="13684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Os. Vuorikumpu, Seija Lappalainen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B993C6D-BFB8-4E54-B968-87D7D4A25D7F}"/>
                </a:ext>
              </a:extLst>
            </p:cNvPr>
            <p:cNvSpPr/>
            <p:nvPr/>
          </p:nvSpPr>
          <p:spPr>
            <a:xfrm>
              <a:off x="6461478" y="5280844"/>
              <a:ext cx="4518355" cy="13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Potkuri (itsenäistymisen tuki) , Anu Ström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8DA70E1-D343-4009-8C37-0A89044E9556}"/>
                </a:ext>
              </a:extLst>
            </p:cNvPr>
            <p:cNvSpPr/>
            <p:nvPr/>
          </p:nvSpPr>
          <p:spPr>
            <a:xfrm>
              <a:off x="6461481" y="5454219"/>
              <a:ext cx="4518355" cy="1666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6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 Os. Kataja, Kyösti </a:t>
              </a:r>
              <a:r>
                <a:rPr kumimoji="0" lang="fi-FI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Svart</a:t>
              </a:r>
              <a:endPara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</p:grpSp>
      <p:sp>
        <p:nvSpPr>
          <p:cNvPr id="4" name="Rectangle: Rounded Corners 63">
            <a:extLst>
              <a:ext uri="{FF2B5EF4-FFF2-40B4-BE49-F238E27FC236}">
                <a16:creationId xmlns:a16="http://schemas.microsoft.com/office/drawing/2014/main" id="{4BE6EC36-4A7E-E118-3F95-0FA26388C3F9}"/>
              </a:ext>
            </a:extLst>
          </p:cNvPr>
          <p:cNvSpPr/>
          <p:nvPr/>
        </p:nvSpPr>
        <p:spPr>
          <a:xfrm>
            <a:off x="1365771" y="3467116"/>
            <a:ext cx="767829" cy="490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 Länsi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3" name="Oikea aaltosulje 2">
            <a:extLst>
              <a:ext uri="{FF2B5EF4-FFF2-40B4-BE49-F238E27FC236}">
                <a16:creationId xmlns:a16="http://schemas.microsoft.com/office/drawing/2014/main" id="{BE9F4E25-C795-0692-74FF-5054E7AAC9C4}"/>
              </a:ext>
            </a:extLst>
          </p:cNvPr>
          <p:cNvSpPr/>
          <p:nvPr/>
        </p:nvSpPr>
        <p:spPr>
          <a:xfrm>
            <a:off x="1989151" y="3469312"/>
            <a:ext cx="288897" cy="4608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FE143D-4CE9-4931-B1CC-DABA1EFC258D}"/>
              </a:ext>
            </a:extLst>
          </p:cNvPr>
          <p:cNvSpPr/>
          <p:nvPr/>
        </p:nvSpPr>
        <p:spPr>
          <a:xfrm>
            <a:off x="1311183" y="4999006"/>
            <a:ext cx="4561297" cy="1715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Lastensuojelun kotiin vietävät palvelut, Outi Jokinen</a:t>
            </a:r>
            <a:b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</a:b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0022E4-5A96-40EF-8FA4-0604B2726A85}"/>
              </a:ext>
            </a:extLst>
          </p:cNvPr>
          <p:cNvSpPr/>
          <p:nvPr/>
        </p:nvSpPr>
        <p:spPr>
          <a:xfrm>
            <a:off x="1311183" y="6021776"/>
            <a:ext cx="4561299" cy="1885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Kuuselan perhekuntoutuskeskus, Teemu Tuominen 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ABDEC2C-69D9-40F1-A997-3E0BD95A9970}"/>
              </a:ext>
            </a:extLst>
          </p:cNvPr>
          <p:cNvSpPr/>
          <p:nvPr/>
        </p:nvSpPr>
        <p:spPr>
          <a:xfrm>
            <a:off x="1311184" y="4394086"/>
            <a:ext cx="4561295" cy="139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Virge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 Mikkola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522617-FD7A-4388-B7B5-4E720CBF3988}"/>
              </a:ext>
            </a:extLst>
          </p:cNvPr>
          <p:cNvSpPr/>
          <p:nvPr/>
        </p:nvSpPr>
        <p:spPr>
          <a:xfrm>
            <a:off x="1321816" y="4012188"/>
            <a:ext cx="4561302" cy="1337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 Juha Ikonen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12AFA0-BFC1-4408-98AD-8E236814E65C}"/>
              </a:ext>
            </a:extLst>
          </p:cNvPr>
          <p:cNvSpPr/>
          <p:nvPr/>
        </p:nvSpPr>
        <p:spPr>
          <a:xfrm>
            <a:off x="1311185" y="4202541"/>
            <a:ext cx="4561294" cy="138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 Noora Ahokangas-Jore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9111220-20B6-41D9-A211-7E6B9F0F1CAD}"/>
              </a:ext>
            </a:extLst>
          </p:cNvPr>
          <p:cNvSpPr/>
          <p:nvPr/>
        </p:nvSpPr>
        <p:spPr>
          <a:xfrm>
            <a:off x="1311183" y="4597348"/>
            <a:ext cx="4561296" cy="1447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 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Carsten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Kundt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Poppins ExtraBold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1211914-64E7-42C5-A252-B0E8B307492A}"/>
              </a:ext>
            </a:extLst>
          </p:cNvPr>
          <p:cNvSpPr/>
          <p:nvPr/>
        </p:nvSpPr>
        <p:spPr>
          <a:xfrm>
            <a:off x="1311183" y="5624873"/>
            <a:ext cx="4561298" cy="139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Nuorten intensiivityö, Marja </a:t>
            </a:r>
            <a:r>
              <a:rPr kumimoji="0" lang="fi-FI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Wallden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-Hirvonen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8B9FEED-5AEF-462E-884F-1E56FA7A7D5E}"/>
              </a:ext>
            </a:extLst>
          </p:cNvPr>
          <p:cNvSpPr/>
          <p:nvPr/>
        </p:nvSpPr>
        <p:spPr>
          <a:xfrm>
            <a:off x="1311183" y="5230295"/>
            <a:ext cx="4561297" cy="139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Tehostettu perhetyö länsi, </a:t>
            </a:r>
            <a:r>
              <a:rPr lang="fi-FI" sz="1050" dirty="0">
                <a:solidFill>
                  <a:prstClr val="black"/>
                </a:solidFill>
                <a:latin typeface="Poppins ExtraLight"/>
                <a:cs typeface="Poppins ExtraBold" panose="020B0604020202020204" charset="0"/>
              </a:rPr>
              <a:t>avoin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F1B3B8-8DA4-4C85-A9CC-3A14749E6F53}"/>
              </a:ext>
            </a:extLst>
          </p:cNvPr>
          <p:cNvSpPr/>
          <p:nvPr/>
        </p:nvSpPr>
        <p:spPr>
          <a:xfrm>
            <a:off x="1311183" y="5432683"/>
            <a:ext cx="4561298" cy="139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Tehostettu perhetyö itä-pohjoinen, Mika Virolainen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7231562-82B2-4A8A-B149-2CF5EC78B8C5}"/>
              </a:ext>
            </a:extLst>
          </p:cNvPr>
          <p:cNvSpPr/>
          <p:nvPr/>
        </p:nvSpPr>
        <p:spPr>
          <a:xfrm>
            <a:off x="1311183" y="5825130"/>
            <a:ext cx="4561298" cy="139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Kiireellinen tehostettu perhetyö, Tarja Jääskeläinen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75A3886-41FD-4FA6-8138-74FAD5A0A779}"/>
              </a:ext>
            </a:extLst>
          </p:cNvPr>
          <p:cNvSpPr/>
          <p:nvPr/>
        </p:nvSpPr>
        <p:spPr>
          <a:xfrm>
            <a:off x="1315409" y="6244699"/>
            <a:ext cx="4561300" cy="138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Os. Tammela, Mervi Halonen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F0AA696-1074-41AA-9470-2E1A534AD34D}"/>
              </a:ext>
            </a:extLst>
          </p:cNvPr>
          <p:cNvSpPr/>
          <p:nvPr/>
        </p:nvSpPr>
        <p:spPr>
          <a:xfrm>
            <a:off x="1315407" y="6424884"/>
            <a:ext cx="4561302" cy="139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Os. Kuusenkäpy, Merita Haatainen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65" name="Rectangle: Rounded Corners 43">
            <a:extLst>
              <a:ext uri="{FF2B5EF4-FFF2-40B4-BE49-F238E27FC236}">
                <a16:creationId xmlns:a16="http://schemas.microsoft.com/office/drawing/2014/main" id="{F3E8B100-DEC7-4CAB-8619-9E07F1495FFB}"/>
              </a:ext>
            </a:extLst>
          </p:cNvPr>
          <p:cNvSpPr/>
          <p:nvPr/>
        </p:nvSpPr>
        <p:spPr>
          <a:xfrm>
            <a:off x="1311183" y="4783126"/>
            <a:ext cx="4561296" cy="1337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Tiimi Miia Salmela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5" name="Rectangle: Rounded Corners 63">
            <a:extLst>
              <a:ext uri="{FF2B5EF4-FFF2-40B4-BE49-F238E27FC236}">
                <a16:creationId xmlns:a16="http://schemas.microsoft.com/office/drawing/2014/main" id="{63B678DA-C2EA-EA0C-1107-14C53340904C}"/>
              </a:ext>
            </a:extLst>
          </p:cNvPr>
          <p:cNvSpPr/>
          <p:nvPr/>
        </p:nvSpPr>
        <p:spPr>
          <a:xfrm>
            <a:off x="1272844" y="4002895"/>
            <a:ext cx="952512" cy="897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rPr>
              <a:t> Itä -Pohjoinen</a:t>
            </a: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 ExtraLight"/>
              <a:ea typeface="+mn-ea"/>
              <a:cs typeface="Poppins ExtraBold" panose="020B0604020202020204" charset="0"/>
            </a:endParaRPr>
          </a:p>
        </p:txBody>
      </p:sp>
      <p:sp>
        <p:nvSpPr>
          <p:cNvPr id="6" name="Oikea aaltosulje 5">
            <a:extLst>
              <a:ext uri="{FF2B5EF4-FFF2-40B4-BE49-F238E27FC236}">
                <a16:creationId xmlns:a16="http://schemas.microsoft.com/office/drawing/2014/main" id="{44CCCB6C-8650-3C48-F108-DBAC5A9BFD66}"/>
              </a:ext>
            </a:extLst>
          </p:cNvPr>
          <p:cNvSpPr/>
          <p:nvPr/>
        </p:nvSpPr>
        <p:spPr>
          <a:xfrm>
            <a:off x="1989149" y="4021766"/>
            <a:ext cx="288899" cy="8941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8" name="Rectangle: Rounded Corners 50">
            <a:extLst>
              <a:ext uri="{FF2B5EF4-FFF2-40B4-BE49-F238E27FC236}">
                <a16:creationId xmlns:a16="http://schemas.microsoft.com/office/drawing/2014/main" id="{FE3CB750-5D00-E660-7D8B-651904AAB51C}"/>
              </a:ext>
            </a:extLst>
          </p:cNvPr>
          <p:cNvSpPr/>
          <p:nvPr/>
        </p:nvSpPr>
        <p:spPr>
          <a:xfrm>
            <a:off x="1315407" y="6594217"/>
            <a:ext cx="4561302" cy="139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6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rPr>
              <a:t>Os. Juurela, Miia Vuolasmaa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1FB127F8-126A-63AC-50F8-2AF588C6E9BB}"/>
              </a:ext>
            </a:extLst>
          </p:cNvPr>
          <p:cNvGrpSpPr/>
          <p:nvPr/>
        </p:nvGrpSpPr>
        <p:grpSpPr>
          <a:xfrm>
            <a:off x="6461144" y="3244850"/>
            <a:ext cx="4538662" cy="999907"/>
            <a:chOff x="6451851" y="5698118"/>
            <a:chExt cx="4538662" cy="99990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CBB7225-234D-47A7-9590-9C9A8FBC208C}"/>
                </a:ext>
              </a:extLst>
            </p:cNvPr>
            <p:cNvSpPr/>
            <p:nvPr/>
          </p:nvSpPr>
          <p:spPr>
            <a:xfrm>
              <a:off x="6474717" y="5698118"/>
              <a:ext cx="4515796" cy="1883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6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Lastensuojelun sijaishuollon sosiaalityö, Pia Green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Light"/>
                <a:ea typeface="+mn-ea"/>
                <a:cs typeface="Poppins ExtraBold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0141C2D-3877-40B2-8AFA-94521C6C8349}"/>
                </a:ext>
              </a:extLst>
            </p:cNvPr>
            <p:cNvSpPr/>
            <p:nvPr/>
          </p:nvSpPr>
          <p:spPr>
            <a:xfrm>
              <a:off x="6457539" y="6377272"/>
              <a:ext cx="4516081" cy="1417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7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 panose="020B0604020202020204" charset="0"/>
                </a:rPr>
                <a:t>Laitoshoidon tiimi , Pia Koskikuru</a:t>
              </a:r>
              <a:endPara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7A4058A-9ABB-43E8-9E2A-447083E137D1}"/>
                </a:ext>
              </a:extLst>
            </p:cNvPr>
            <p:cNvSpPr/>
            <p:nvPr/>
          </p:nvSpPr>
          <p:spPr>
            <a:xfrm>
              <a:off x="6465423" y="5937814"/>
              <a:ext cx="4509005" cy="1666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6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Perhehoidon tiimi, Tiffany Erikkilä</a:t>
              </a:r>
              <a:endPara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Poppins ExtraBold" panose="020B060402020202020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FA57A1E-973E-472C-AB08-272EC97015BD}"/>
                </a:ext>
              </a:extLst>
            </p:cNvPr>
            <p:cNvSpPr/>
            <p:nvPr/>
          </p:nvSpPr>
          <p:spPr>
            <a:xfrm>
              <a:off x="6472214" y="6178895"/>
              <a:ext cx="4509005" cy="1538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6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Perhehoidon tiimi, Piia Vaara</a:t>
              </a:r>
            </a:p>
          </p:txBody>
        </p:sp>
        <p:sp>
          <p:nvSpPr>
            <p:cNvPr id="9" name="Rectangle: Rounded Corners 50">
              <a:extLst>
                <a:ext uri="{FF2B5EF4-FFF2-40B4-BE49-F238E27FC236}">
                  <a16:creationId xmlns:a16="http://schemas.microsoft.com/office/drawing/2014/main" id="{0B79ED03-3B10-AB35-C95D-6C572D5B8C9E}"/>
                </a:ext>
              </a:extLst>
            </p:cNvPr>
            <p:cNvSpPr/>
            <p:nvPr/>
          </p:nvSpPr>
          <p:spPr>
            <a:xfrm>
              <a:off x="6451851" y="6551884"/>
              <a:ext cx="4511914" cy="1461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76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ExtraLight"/>
                  <a:ea typeface="+mn-ea"/>
                  <a:cs typeface="Poppins ExtraBold"/>
                </a:rPr>
                <a:t>Laitos- ja perhehoidon tiimi, Päivi Peltonen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51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3823-EEF1-0151-FD67-96545B7C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22258"/>
            <a:ext cx="10260000" cy="1325563"/>
          </a:xfrm>
        </p:spPr>
        <p:txBody>
          <a:bodyPr/>
          <a:lstStyle/>
          <a:p>
            <a:r>
              <a:rPr lang="fi-FI" dirty="0"/>
              <a:t>Palvelualueen yleiskuvaus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6007-9DB2-278E-B587-D67221D2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Perheiden erityispalvelujen palvelualue vastaa lastensuojelun tarpeessa olevien lasten ja heidän perheidensä lakisääteisistä palveluista: lapsi- ja perhekohtaisesta sosiaalityöstä, lastensuojelun avohuollon tukitoimista sekä sijais- ja jälkihuollosta alle 18-vuotiaiden osalta. </a:t>
            </a:r>
          </a:p>
          <a:p>
            <a:pPr marL="0" indent="0">
              <a:buNone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Palvelualue jakautuu lastensuojelun avohuollon ja lastensuojelun sijaishuollon tehtäväalueisiin. Lastensuojelun avohuollon tehtäväalueella on kolme palveluyksikköä: avohuollon sosiaalityö, lastensuojelun kotiin vietävät palvelut ja Kuuselan perhekuntoutuskeskus. Sijaishuollon tehtäväalue koostuu sijaishuollon sosiaalityön, lasten ja nuorten vastaanottotoiminnan sekä kuntouttavan sijaishuollon yksiköistä.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14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DBA983-EFFF-43AC-1C08-4E99EBB4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5432400" cy="1241919"/>
          </a:xfrm>
        </p:spPr>
        <p:txBody>
          <a:bodyPr/>
          <a:lstStyle/>
          <a:p>
            <a:r>
              <a:rPr lang="fi-FI" dirty="0"/>
              <a:t>Perheiden erityispalvelujen tavoitteet 2023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C5C440-0895-DB7F-1C1C-DFB5DC9A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4" y="1910993"/>
            <a:ext cx="5546035" cy="4149292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Lastensuojelun ja erityisesti raskaimpien palvelujen / kodin ulkopuolisten sijoitusten tarve vähenee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Kehitämme lastensuojelun laitoshoitoa vastaamaan paremmin lasten yksilöllisiin tarpeisiin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Lastensuojelun perhehoidon osuus kasvaa edelleen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Johdamme valmentavalla otteella, henkilöstön osallisuutta ja aktiivista vuoropuhelua vahvistaen​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Vahvistamme henkilöstön työssä jaksamista ja työyhteisöjen psykologista pääomaa </a:t>
            </a:r>
          </a:p>
          <a:p>
            <a:endParaRPr lang="fi-FI" dirty="0"/>
          </a:p>
        </p:txBody>
      </p:sp>
      <p:pic>
        <p:nvPicPr>
          <p:cNvPr id="6" name="Kuvan paikkamerkki 5" descr="Kuva, joka sisältää kohteen taivas, piha-, graffiti, maalattu&#10;&#10;Kuvaus luotu automaattisesti">
            <a:extLst>
              <a:ext uri="{FF2B5EF4-FFF2-40B4-BE49-F238E27FC236}">
                <a16:creationId xmlns:a16="http://schemas.microsoft.com/office/drawing/2014/main" id="{67B7A98B-1247-CD53-BE59-645BA9832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730" r="21730"/>
          <a:stretch>
            <a:fillRect/>
          </a:stretch>
        </p:blipFill>
        <p:spPr>
          <a:xfrm>
            <a:off x="6462445" y="0"/>
            <a:ext cx="5729555" cy="6858000"/>
          </a:xfrm>
        </p:spPr>
      </p:pic>
    </p:spTree>
    <p:extLst>
      <p:ext uri="{BB962C8B-B14F-4D97-AF65-F5344CB8AC3E}">
        <p14:creationId xmlns:p14="http://schemas.microsoft.com/office/powerpoint/2010/main" val="322103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105761-7A82-7B1F-7B4B-6020E356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10260000" cy="1026162"/>
          </a:xfrm>
        </p:spPr>
        <p:txBody>
          <a:bodyPr/>
          <a:lstStyle/>
          <a:p>
            <a:r>
              <a:rPr lang="fi-FI" dirty="0"/>
              <a:t>Lastensuojelun palvelut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6E5981-0409-6731-8143-6C22281D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705510"/>
            <a:ext cx="10260000" cy="4291529"/>
          </a:xfrm>
        </p:spPr>
        <p:txBody>
          <a:bodyPr>
            <a:normAutofit fontScale="77500" lnSpcReduction="20000"/>
          </a:bodyPr>
          <a:lstStyle/>
          <a:p>
            <a:r>
              <a:rPr lang="fi-FI" b="0" i="0" dirty="0">
                <a:solidFill>
                  <a:srgbClr val="191919"/>
                </a:solidFill>
                <a:effectLst/>
                <a:latin typeface="+mn-lt"/>
              </a:rPr>
              <a:t>Lastensuojelun avohuollon tukitoimilla tuetaan lapsen myönteistä kehitystä sekä edistetään vanhempien, huoltajien sekä muiden lapsen hoidosta ja kasvatuksesta vastaavien henkilöiden kasvatuskykyä ja –mahdollisuuksia. </a:t>
            </a:r>
          </a:p>
          <a:p>
            <a:r>
              <a:rPr lang="fi-FI" b="0" i="0" dirty="0">
                <a:solidFill>
                  <a:srgbClr val="191919"/>
                </a:solidFill>
                <a:effectLst/>
                <a:latin typeface="+mn-lt"/>
              </a:rPr>
              <a:t>Tukitoimet perustuvat kirjalliseen asiakassuunnitelmaan.  </a:t>
            </a:r>
          </a:p>
          <a:p>
            <a:r>
              <a:rPr lang="fi-FI" dirty="0">
                <a:latin typeface="+mn-lt"/>
              </a:rPr>
              <a:t>Lastensuojelulaissa mainittuja tukitoimia ovat 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1) tuki lapsen ja perheen ongelmatilanteen selvittämiseen (sosiaalityö)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2) lapsen taloudellista ja muuta tukemista mm. koulunkäynnissä, harrastuksissa, 	läheisten ihmissuhteiden ylläpitämisessä sekä muiden henkilökohtaisten 	tarpeiden tyydyttämisessä;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3) lapsen kuntoutumista tukevia hoito- ja terapiapalveluja;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4) tehostettua perhetyö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5) perhekuntoutusta</a:t>
            </a:r>
          </a:p>
          <a:p>
            <a:pPr marL="0" indent="0">
              <a:buNone/>
            </a:pPr>
            <a:r>
              <a:rPr lang="fi-FI" dirty="0">
                <a:latin typeface="+mn-lt"/>
              </a:rPr>
              <a:t>	6) muut lasta ja perhettä tukevat palvelut ja tukitoimet</a:t>
            </a:r>
          </a:p>
        </p:txBody>
      </p:sp>
    </p:spTree>
    <p:extLst>
      <p:ext uri="{BB962C8B-B14F-4D97-AF65-F5344CB8AC3E}">
        <p14:creationId xmlns:p14="http://schemas.microsoft.com/office/powerpoint/2010/main" val="306520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0973A-67D1-1771-7ACE-79B70837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221371"/>
          </a:xfrm>
        </p:spPr>
        <p:txBody>
          <a:bodyPr>
            <a:normAutofit fontScale="90000"/>
          </a:bodyPr>
          <a:lstStyle/>
          <a:p>
            <a:r>
              <a:rPr lang="fi-FI" dirty="0"/>
              <a:t>Lastensuojelun palvelut Vantaan ja Keravan hyvinvointialueella (oma tuotanto)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7CCBBB-5B3F-62C3-CBC7-1B66A287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880172"/>
            <a:ext cx="10260000" cy="4263774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Avohuollon sosiaalityön palveluita järjestetään kahdessa yksikössä, kolmessa eri toimipisteessä: Tikkurila, Myyrmäki, Kerava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Sijaishuollon sosiaalityön palvelut on keskitetty hallinnollisesti yhteen yksikköön (toimipisteet Tikkurila ja Kerava)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Tehostettua perhetyötä tarjoaa kaksi alueellista perhetyön tiimiä, nuorten tiimi sekä kiireellisen tehostetun perhetyön tiimi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Ympärivuorokautisesta perhekuntoutuksesta vastaa Kuuselan perhekuntoutuskeskus (17 asiakaspaikkaa)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Lasten ja nuorten sijaishuoltoa järjestetään neljällä vastaanotto-osastolla (28 paikkaa) ja kolmessa kuntouttavassa yksikössä (20 paikkaa). Neljäs kuntouttava yksikkö on perusteilla.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Oman tuotannon osuus lastensuojelun laitoshoidosta on n. 12 %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Perhehoitoa järjestetään omana tuotantona lyhytaikaisesti 25 vastaanottoperheessä ja  180 sijaisperheessä. Perhehoidon osuus on n. 57 % (sisältää luvanvaraiset perhekodit)</a:t>
            </a:r>
          </a:p>
        </p:txBody>
      </p:sp>
    </p:spTree>
    <p:extLst>
      <p:ext uri="{BB962C8B-B14F-4D97-AF65-F5344CB8AC3E}">
        <p14:creationId xmlns:p14="http://schemas.microsoft.com/office/powerpoint/2010/main" val="26223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58694FAD-F509-CEC7-7B05-AD7B4885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1" y="99317"/>
            <a:ext cx="6895112" cy="6023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E1D9E-CB22-9BBE-552B-A1129AFA341E}"/>
              </a:ext>
            </a:extLst>
          </p:cNvPr>
          <p:cNvSpPr txBox="1"/>
          <p:nvPr/>
        </p:nvSpPr>
        <p:spPr>
          <a:xfrm>
            <a:off x="8593015" y="5632938"/>
            <a:ext cx="301673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Kuuselan perhekuntoutuskeskus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7B99D-7C55-7E24-D8CE-B5D50055D0DC}"/>
              </a:ext>
            </a:extLst>
          </p:cNvPr>
          <p:cNvSpPr txBox="1"/>
          <p:nvPr/>
        </p:nvSpPr>
        <p:spPr>
          <a:xfrm>
            <a:off x="9071708" y="338601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Asola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F1FC8-DB18-3F3B-FEED-A18DC17319AB}"/>
              </a:ext>
            </a:extLst>
          </p:cNvPr>
          <p:cNvSpPr txBox="1"/>
          <p:nvPr/>
        </p:nvSpPr>
        <p:spPr>
          <a:xfrm>
            <a:off x="9003323" y="25556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Harjula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61BB3-16BE-A41F-1CA9-417BC77997B3}"/>
              </a:ext>
            </a:extLst>
          </p:cNvPr>
          <p:cNvSpPr txBox="1"/>
          <p:nvPr/>
        </p:nvSpPr>
        <p:spPr>
          <a:xfrm>
            <a:off x="5056554" y="237978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Vuorikumpu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A5379-EA19-D29D-10FE-CC14764FE739}"/>
              </a:ext>
            </a:extLst>
          </p:cNvPr>
          <p:cNvSpPr txBox="1"/>
          <p:nvPr/>
        </p:nvSpPr>
        <p:spPr>
          <a:xfrm>
            <a:off x="3444631" y="626768"/>
            <a:ext cx="29835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Tammirinteen vastaanottokoti,  os.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Terhola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Vaahteramäki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53E09-1B7F-74BE-99DC-D58ECD8DEE16}"/>
              </a:ext>
            </a:extLst>
          </p:cNvPr>
          <p:cNvSpPr txBox="1"/>
          <p:nvPr/>
        </p:nvSpPr>
        <p:spPr>
          <a:xfrm>
            <a:off x="2672861" y="1295399"/>
            <a:ext cx="23426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(Kataja)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C162E-164A-42EF-92CC-02B6B571282A}"/>
              </a:ext>
            </a:extLst>
          </p:cNvPr>
          <p:cNvSpPr txBox="1"/>
          <p:nvPr/>
        </p:nvSpPr>
        <p:spPr>
          <a:xfrm>
            <a:off x="4392246" y="618978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Nuorten vastaanotto-os. 1 ja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uora nuoliyhdysviiva 41">
            <a:extLst>
              <a:ext uri="{FF2B5EF4-FFF2-40B4-BE49-F238E27FC236}">
                <a16:creationId xmlns:a16="http://schemas.microsoft.com/office/drawing/2014/main" id="{2FEAC800-C8D0-3924-2A3E-04BAA74C45F4}"/>
              </a:ext>
            </a:extLst>
          </p:cNvPr>
          <p:cNvCxnSpPr>
            <a:cxnSpLocks/>
          </p:cNvCxnSpPr>
          <p:nvPr/>
        </p:nvCxnSpPr>
        <p:spPr>
          <a:xfrm>
            <a:off x="2761695" y="1335357"/>
            <a:ext cx="539587" cy="93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41">
            <a:extLst>
              <a:ext uri="{FF2B5EF4-FFF2-40B4-BE49-F238E27FC236}">
                <a16:creationId xmlns:a16="http://schemas.microsoft.com/office/drawing/2014/main" id="{511A96FF-136D-72E0-C8BF-907CE255E05C}"/>
              </a:ext>
            </a:extLst>
          </p:cNvPr>
          <p:cNvCxnSpPr>
            <a:cxnSpLocks/>
          </p:cNvCxnSpPr>
          <p:nvPr/>
        </p:nvCxnSpPr>
        <p:spPr>
          <a:xfrm flipH="1">
            <a:off x="3681506" y="1182718"/>
            <a:ext cx="408028" cy="14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41">
            <a:extLst>
              <a:ext uri="{FF2B5EF4-FFF2-40B4-BE49-F238E27FC236}">
                <a16:creationId xmlns:a16="http://schemas.microsoft.com/office/drawing/2014/main" id="{D089ABE5-8EC8-E4A0-7E33-5FAD661DDD30}"/>
              </a:ext>
            </a:extLst>
          </p:cNvPr>
          <p:cNvCxnSpPr>
            <a:cxnSpLocks/>
          </p:cNvCxnSpPr>
          <p:nvPr/>
        </p:nvCxnSpPr>
        <p:spPr>
          <a:xfrm>
            <a:off x="5613534" y="2716487"/>
            <a:ext cx="842433" cy="179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41">
            <a:extLst>
              <a:ext uri="{FF2B5EF4-FFF2-40B4-BE49-F238E27FC236}">
                <a16:creationId xmlns:a16="http://schemas.microsoft.com/office/drawing/2014/main" id="{3B5DDB23-07E7-40C6-BE8C-428B93ED451A}"/>
              </a:ext>
            </a:extLst>
          </p:cNvPr>
          <p:cNvCxnSpPr>
            <a:cxnSpLocks/>
          </p:cNvCxnSpPr>
          <p:nvPr/>
        </p:nvCxnSpPr>
        <p:spPr>
          <a:xfrm flipH="1" flipV="1">
            <a:off x="7149584" y="2716005"/>
            <a:ext cx="1834335" cy="88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41">
            <a:extLst>
              <a:ext uri="{FF2B5EF4-FFF2-40B4-BE49-F238E27FC236}">
                <a16:creationId xmlns:a16="http://schemas.microsoft.com/office/drawing/2014/main" id="{1136F82D-ACDA-4827-4FD9-07765FDDC2CF}"/>
              </a:ext>
            </a:extLst>
          </p:cNvPr>
          <p:cNvCxnSpPr>
            <a:cxnSpLocks/>
          </p:cNvCxnSpPr>
          <p:nvPr/>
        </p:nvCxnSpPr>
        <p:spPr>
          <a:xfrm flipH="1">
            <a:off x="7305890" y="3664102"/>
            <a:ext cx="1814797" cy="37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41">
            <a:extLst>
              <a:ext uri="{FF2B5EF4-FFF2-40B4-BE49-F238E27FC236}">
                <a16:creationId xmlns:a16="http://schemas.microsoft.com/office/drawing/2014/main" id="{3BAAB0A8-65DE-DD86-F01B-FF51C34BCE66}"/>
              </a:ext>
            </a:extLst>
          </p:cNvPr>
          <p:cNvCxnSpPr>
            <a:cxnSpLocks/>
          </p:cNvCxnSpPr>
          <p:nvPr/>
        </p:nvCxnSpPr>
        <p:spPr>
          <a:xfrm flipH="1" flipV="1">
            <a:off x="7110506" y="4806620"/>
            <a:ext cx="1433797" cy="98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41">
            <a:extLst>
              <a:ext uri="{FF2B5EF4-FFF2-40B4-BE49-F238E27FC236}">
                <a16:creationId xmlns:a16="http://schemas.microsoft.com/office/drawing/2014/main" id="{AAA00176-4200-E279-AA76-749D9F766CA5}"/>
              </a:ext>
            </a:extLst>
          </p:cNvPr>
          <p:cNvCxnSpPr>
            <a:cxnSpLocks/>
          </p:cNvCxnSpPr>
          <p:nvPr/>
        </p:nvCxnSpPr>
        <p:spPr>
          <a:xfrm flipV="1">
            <a:off x="5252072" y="4718696"/>
            <a:ext cx="1663049" cy="147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191BC6-A661-F444-5F54-7F45B9C6D61F}"/>
              </a:ext>
            </a:extLst>
          </p:cNvPr>
          <p:cNvSpPr txBox="1"/>
          <p:nvPr/>
        </p:nvSpPr>
        <p:spPr>
          <a:xfrm>
            <a:off x="181707" y="35169"/>
            <a:ext cx="87708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Lastensuojelun laitoshoito Vantaan ja Keravan hyvinvointialueella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1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EE4A5-4A83-2CD4-7C24-AE4AF55A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5432400" cy="800130"/>
          </a:xfrm>
        </p:spPr>
        <p:txBody>
          <a:bodyPr/>
          <a:lstStyle/>
          <a:p>
            <a:r>
              <a:rPr lang="fi-FI" dirty="0"/>
              <a:t>Keskeisiä lukuja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AE7B2D-ECCB-3369-BD2F-82F1A8131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1551398"/>
            <a:ext cx="5432400" cy="4457516"/>
          </a:xfrm>
        </p:spPr>
        <p:txBody>
          <a:bodyPr/>
          <a:lstStyle/>
          <a:p>
            <a:r>
              <a:rPr lang="fi-FI" dirty="0"/>
              <a:t>Avohuollon asiakkaita 1453; osuus 0-17-vuotiaasta väestöstä 2,6 % (Vantaa 31.12.22)</a:t>
            </a:r>
          </a:p>
          <a:p>
            <a:r>
              <a:rPr lang="fi-FI" dirty="0"/>
              <a:t>Sijaishuollon asiakkaita 713</a:t>
            </a:r>
          </a:p>
          <a:p>
            <a:r>
              <a:rPr lang="fi-FI" dirty="0"/>
              <a:t>Henkilöstöä yhteensä noin 300, suurimmat ammattiryhmät sosiaaliohjaajat ja sosiaalityöntekijät</a:t>
            </a:r>
          </a:p>
          <a:p>
            <a:r>
              <a:rPr lang="fi-FI" dirty="0"/>
              <a:t>Avohuollon sosiaalityöntekijän virkoja 48, joista 12 täyttämättä</a:t>
            </a:r>
          </a:p>
          <a:p>
            <a:r>
              <a:rPr lang="fi-FI" dirty="0"/>
              <a:t>Sijaishuollon sosiaalityöntekijän virkoja 25, jotka kaikki täynnä</a:t>
            </a:r>
          </a:p>
          <a:p>
            <a:endParaRPr lang="fi-FI" dirty="0"/>
          </a:p>
        </p:txBody>
      </p:sp>
      <p:pic>
        <p:nvPicPr>
          <p:cNvPr id="6" name="Kuvan paikkamerkki 5" descr="Numerot ja symbolit">
            <a:extLst>
              <a:ext uri="{FF2B5EF4-FFF2-40B4-BE49-F238E27FC236}">
                <a16:creationId xmlns:a16="http://schemas.microsoft.com/office/drawing/2014/main" id="{81CE1C8A-6862-581D-3BCE-E87886F536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659" r="2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79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ECFCF2-238A-978B-42BC-6FEF30BF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198179"/>
            <a:ext cx="10260000" cy="1325563"/>
          </a:xfrm>
        </p:spPr>
        <p:txBody>
          <a:bodyPr/>
          <a:lstStyle/>
          <a:p>
            <a:r>
              <a:rPr lang="fi-FI" dirty="0"/>
              <a:t>Lastensuojelun keskeiset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D59E8A-6E2F-CB7B-7A60-5A392869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1684962"/>
            <a:ext cx="10260000" cy="4312077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Työvoimapula, joka kohdistuu etenkin sosiaalityöntekijöihin ja enenevässä määrin sosiaaliohjaajiin</a:t>
            </a:r>
          </a:p>
          <a:p>
            <a:r>
              <a:rPr lang="fi-FI" dirty="0"/>
              <a:t>Lastensuojelulain sitova asiakasmitoitus 35 asiakasta /sosiaalityöntekijä ei toteudu kaikilta osin. Mitoitus kiristyy 1.1.2024 30 asiakkaaseen</a:t>
            </a:r>
          </a:p>
          <a:p>
            <a:r>
              <a:rPr lang="fi-FI" dirty="0"/>
              <a:t>Avohuollon asiakasmäärän ja palvelutarpeen kasvu yhdistettynä tyhjiin virkoihin on johtanut siihen, että 250 lasta odottaa avohuollossa vastuutyöntekijän nimeämistä</a:t>
            </a:r>
          </a:p>
          <a:p>
            <a:r>
              <a:rPr lang="fi-FI" dirty="0"/>
              <a:t>Työntekijöiden vaihtuvuus vaikeuttaa suunnitelmallisen asiakastyön tekemistä </a:t>
            </a:r>
          </a:p>
          <a:p>
            <a:r>
              <a:rPr lang="fi-FI" dirty="0"/>
              <a:t>Sijaishuollon laitoshoidon paikoista, etenkin vaativan tason paikoista on pulaa valtakunnallisesti</a:t>
            </a:r>
          </a:p>
          <a:p>
            <a:r>
              <a:rPr lang="fi-FI" dirty="0"/>
              <a:t>Kustannusten kasvu johtuen palvelutarpeen kasvusta ja ostotuotannon hinnankorotuksista</a:t>
            </a:r>
          </a:p>
        </p:txBody>
      </p:sp>
    </p:spTree>
    <p:extLst>
      <p:ext uri="{BB962C8B-B14F-4D97-AF65-F5344CB8AC3E}">
        <p14:creationId xmlns:p14="http://schemas.microsoft.com/office/powerpoint/2010/main" val="2094196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ää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äli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taati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iitos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12f7f6-da8e-4850-b472-5f402d9d8430">
      <Terms xmlns="http://schemas.microsoft.com/office/infopath/2007/PartnerControls"/>
    </lcf76f155ced4ddcb4097134ff3c332f>
    <TaxCatchAll xmlns="484c8c59-755d-4516-b8d2-1621b38262b4" xsi:nil="true"/>
    <Koulutuksennimi xmlns="d012f7f6-da8e-4850-b472-5f402d9d8430" xsi:nil="true"/>
    <Koulutuksenajankohta xmlns="d012f7f6-da8e-4850-b472-5f402d9d84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13F9558A529594D94BA0CE421575A6E" ma:contentTypeVersion="14" ma:contentTypeDescription="Luo uusi asiakirja." ma:contentTypeScope="" ma:versionID="8ce82001094cdd7902aa30304dcf1702">
  <xsd:schema xmlns:xsd="http://www.w3.org/2001/XMLSchema" xmlns:xs="http://www.w3.org/2001/XMLSchema" xmlns:p="http://schemas.microsoft.com/office/2006/metadata/properties" xmlns:ns2="d012f7f6-da8e-4850-b472-5f402d9d8430" xmlns:ns3="484c8c59-755d-4516-b8d2-1621b38262b4" xmlns:ns4="16eac99d-8284-4393-89e2-f9994a2004e6" targetNamespace="http://schemas.microsoft.com/office/2006/metadata/properties" ma:root="true" ma:fieldsID="f7db77ac63efa30c7ce1012086ac4c65" ns2:_="" ns3:_="" ns4:_="">
    <xsd:import namespace="d012f7f6-da8e-4850-b472-5f402d9d8430"/>
    <xsd:import namespace="484c8c59-755d-4516-b8d2-1621b38262b4"/>
    <xsd:import namespace="16eac99d-8284-4393-89e2-f9994a2004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Koulutuksennimi" minOccurs="0"/>
                <xsd:element ref="ns2:Koulutuksenajankoh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2f7f6-da8e-4850-b472-5f402d9d8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Koulutuksennimi" ma:index="20" nillable="true" ma:displayName="Koulutuksen nimi" ma:format="Dropdown" ma:internalName="Koulutuksennimi">
      <xsd:simpleType>
        <xsd:restriction base="dms:Text">
          <xsd:maxLength value="255"/>
        </xsd:restriction>
      </xsd:simpleType>
    </xsd:element>
    <xsd:element name="Koulutuksenajankohta" ma:index="21" nillable="true" ma:displayName="Koulutuksen ajankohta" ma:format="DateOnly" ma:internalName="Koulutuksen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70b1e7-5aac-4815-8bc7-4bbdb45c0ee2}" ma:internalName="TaxCatchAll" ma:showField="CatchAllData" ma:web="16eac99d-8284-4393-89e2-f9994a200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ac99d-8284-4393-89e2-f9994a200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7E153-9E63-4800-B50F-8D6327B2836E}">
  <ds:schemaRefs>
    <ds:schemaRef ds:uri="http://purl.org/dc/dcmitype/"/>
    <ds:schemaRef ds:uri="d012f7f6-da8e-4850-b472-5f402d9d8430"/>
    <ds:schemaRef ds:uri="http://purl.org/dc/elements/1.1/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eac99d-8284-4393-89e2-f9994a2004e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5AAC8E-DCD4-47DC-B270-5F0559C32146}">
  <ds:schemaRefs>
    <ds:schemaRef ds:uri="16eac99d-8284-4393-89e2-f9994a2004e6"/>
    <ds:schemaRef ds:uri="484c8c59-755d-4516-b8d2-1621b38262b4"/>
    <ds:schemaRef ds:uri="d012f7f6-da8e-4850-b472-5f402d9d84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180</TotalTime>
  <Words>836</Words>
  <Application>Microsoft Office PowerPoint</Application>
  <PresentationFormat>Laajakuva</PresentationFormat>
  <Paragraphs>114</Paragraphs>
  <Slides>11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Poppins ExtraBold</vt:lpstr>
      <vt:lpstr>Poppins ExtraLight</vt:lpstr>
      <vt:lpstr>Poppins SemiBold</vt:lpstr>
      <vt:lpstr>Pääotsikot</vt:lpstr>
      <vt:lpstr>Sisällöt</vt:lpstr>
      <vt:lpstr>Väliotsikot</vt:lpstr>
      <vt:lpstr>Sitaatit</vt:lpstr>
      <vt:lpstr>Kiitos</vt:lpstr>
      <vt:lpstr>1_TULsote_ja_rakenneuudistus</vt:lpstr>
      <vt:lpstr>Office-teema</vt:lpstr>
      <vt:lpstr>think-cell Slide</vt:lpstr>
      <vt:lpstr>Lastensuojelun palvelut Vantaan ja Keravan hyvinvointialueella</vt:lpstr>
      <vt:lpstr>PowerPoint-esitys</vt:lpstr>
      <vt:lpstr>Palvelualueen yleiskuvaus </vt:lpstr>
      <vt:lpstr>Perheiden erityispalvelujen tavoitteet 2023</vt:lpstr>
      <vt:lpstr>Lastensuojelun palvelut </vt:lpstr>
      <vt:lpstr>Lastensuojelun palvelut Vantaan ja Keravan hyvinvointialueella (oma tuotanto)</vt:lpstr>
      <vt:lpstr>PowerPoint-esitys</vt:lpstr>
      <vt:lpstr>Keskeisiä lukuja</vt:lpstr>
      <vt:lpstr>Lastensuojelun keskeiset haasteet</vt:lpstr>
      <vt:lpstr>Lastensuojelun onnistumiset ja kehittäminen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Tikkanen</dc:creator>
  <cp:lastModifiedBy>Pukkio Saana</cp:lastModifiedBy>
  <cp:revision>3</cp:revision>
  <dcterms:created xsi:type="dcterms:W3CDTF">2023-02-07T09:28:02Z</dcterms:created>
  <dcterms:modified xsi:type="dcterms:W3CDTF">2023-05-05T11:59:16Z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0x010100213F9558A529594D94BA0CE421575A6E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</Properties>
</file>